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465" r:id="rId3"/>
    <p:sldId id="463" r:id="rId4"/>
    <p:sldId id="437" r:id="rId5"/>
    <p:sldId id="442" r:id="rId6"/>
    <p:sldId id="479" r:id="rId7"/>
    <p:sldId id="480" r:id="rId8"/>
    <p:sldId id="472" r:id="rId9"/>
    <p:sldId id="477" r:id="rId10"/>
    <p:sldId id="470" r:id="rId11"/>
    <p:sldId id="475" r:id="rId12"/>
    <p:sldId id="473" r:id="rId13"/>
    <p:sldId id="474" r:id="rId14"/>
    <p:sldId id="476" r:id="rId15"/>
    <p:sldId id="478" r:id="rId16"/>
    <p:sldId id="466" r:id="rId17"/>
    <p:sldId id="471" r:id="rId18"/>
    <p:sldId id="425" r:id="rId19"/>
    <p:sldId id="426" r:id="rId20"/>
  </p:sldIdLst>
  <p:sldSz cx="9144000" cy="586581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888" autoAdjust="0"/>
    <p:restoredTop sz="94660" autoAdjust="0"/>
  </p:normalViewPr>
  <p:slideViewPr>
    <p:cSldViewPr>
      <p:cViewPr varScale="1">
        <p:scale>
          <a:sx n="176" d="100"/>
          <a:sy n="176" d="100"/>
        </p:scale>
        <p:origin x="162" y="156"/>
      </p:cViewPr>
      <p:guideLst>
        <p:guide orient="horz" pos="1848"/>
        <p:guide pos="2880"/>
      </p:guideLst>
    </p:cSldViewPr>
  </p:slideViewPr>
  <p:outlineViewPr>
    <p:cViewPr>
      <p:scale>
        <a:sx n="33" d="100"/>
        <a:sy n="33" d="100"/>
      </p:scale>
      <p:origin x="0" y="44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5" d="100"/>
          <a:sy n="75" d="100"/>
        </p:scale>
        <p:origin x="2910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0A9052-038B-429C-BE6B-749C24982249}" type="doc">
      <dgm:prSet loTypeId="urn:microsoft.com/office/officeart/2009/3/layout/HorizontalOrganizationChart" loCatId="hierarchy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11E2C29D-FAFA-48C1-837F-531E7A2D5632}">
      <dgm:prSet phldrT="[文本]"/>
      <dgm:spPr/>
      <dgm:t>
        <a:bodyPr/>
        <a:lstStyle/>
        <a:p>
          <a:r>
            <a:rPr lang="en-US" altLang="zh-CN" dirty="0" smtClean="0"/>
            <a:t>3D</a:t>
          </a:r>
          <a:r>
            <a:rPr lang="zh-CN" altLang="en-US" dirty="0" smtClean="0"/>
            <a:t>服务</a:t>
          </a:r>
          <a:endParaRPr lang="zh-CN" altLang="en-US" dirty="0"/>
        </a:p>
      </dgm:t>
    </dgm:pt>
    <dgm:pt modelId="{B8891F5D-9ADC-475F-8C58-AE05B48FB4C3}" type="parTrans" cxnId="{79F18C49-56ED-4AFA-8F12-08E01F4142C4}">
      <dgm:prSet/>
      <dgm:spPr/>
      <dgm:t>
        <a:bodyPr/>
        <a:lstStyle/>
        <a:p>
          <a:endParaRPr lang="zh-CN" altLang="en-US"/>
        </a:p>
      </dgm:t>
    </dgm:pt>
    <dgm:pt modelId="{504F68EF-1DAA-4595-9F36-4CDE30E7CB38}" type="sibTrans" cxnId="{79F18C49-56ED-4AFA-8F12-08E01F4142C4}">
      <dgm:prSet/>
      <dgm:spPr/>
      <dgm:t>
        <a:bodyPr/>
        <a:lstStyle/>
        <a:p>
          <a:endParaRPr lang="zh-CN" altLang="en-US"/>
        </a:p>
      </dgm:t>
    </dgm:pt>
    <dgm:pt modelId="{EACB0FA4-4C20-499C-961F-7510865C54D5}">
      <dgm:prSet phldrT="[文本]"/>
      <dgm:spPr/>
      <dgm:t>
        <a:bodyPr/>
        <a:lstStyle/>
        <a:p>
          <a:r>
            <a:rPr lang="zh-CN" altLang="en-US" dirty="0" smtClean="0"/>
            <a:t>网站</a:t>
          </a:r>
          <a:endParaRPr lang="en-US" altLang="zh-CN" dirty="0" smtClean="0"/>
        </a:p>
      </dgm:t>
    </dgm:pt>
    <dgm:pt modelId="{EA20242C-6436-45ED-9A5C-504DBE2D632A}" type="parTrans" cxnId="{FB557943-7526-41DD-BF48-D83F1A4AF119}">
      <dgm:prSet/>
      <dgm:spPr/>
      <dgm:t>
        <a:bodyPr/>
        <a:lstStyle/>
        <a:p>
          <a:endParaRPr lang="zh-CN" altLang="en-US"/>
        </a:p>
      </dgm:t>
    </dgm:pt>
    <dgm:pt modelId="{E05ADBD8-5A6F-42AE-82FE-7C0C013EFF75}" type="sibTrans" cxnId="{FB557943-7526-41DD-BF48-D83F1A4AF119}">
      <dgm:prSet/>
      <dgm:spPr/>
      <dgm:t>
        <a:bodyPr/>
        <a:lstStyle/>
        <a:p>
          <a:endParaRPr lang="zh-CN" altLang="en-US"/>
        </a:p>
      </dgm:t>
    </dgm:pt>
    <dgm:pt modelId="{47173EB0-15EF-4850-958C-F447CE041B97}">
      <dgm:prSet phldrT="[文本]"/>
      <dgm:spPr/>
      <dgm:t>
        <a:bodyPr/>
        <a:lstStyle/>
        <a:p>
          <a:r>
            <a:rPr lang="zh-CN" altLang="en-US" dirty="0" smtClean="0"/>
            <a:t>教育</a:t>
          </a:r>
          <a:endParaRPr lang="zh-CN" altLang="en-US" dirty="0"/>
        </a:p>
      </dgm:t>
    </dgm:pt>
    <dgm:pt modelId="{AB15D748-2BF3-4CA3-AF5C-51BBD92C78AC}" type="parTrans" cxnId="{9668EFD1-43DD-447C-BB3B-E7194C1D5DB4}">
      <dgm:prSet/>
      <dgm:spPr/>
      <dgm:t>
        <a:bodyPr/>
        <a:lstStyle/>
        <a:p>
          <a:endParaRPr lang="zh-CN" altLang="en-US"/>
        </a:p>
      </dgm:t>
    </dgm:pt>
    <dgm:pt modelId="{384556C1-A34A-4CA1-A18B-FC8BABA2C447}" type="sibTrans" cxnId="{9668EFD1-43DD-447C-BB3B-E7194C1D5DB4}">
      <dgm:prSet/>
      <dgm:spPr/>
      <dgm:t>
        <a:bodyPr/>
        <a:lstStyle/>
        <a:p>
          <a:endParaRPr lang="zh-CN" altLang="en-US"/>
        </a:p>
      </dgm:t>
    </dgm:pt>
    <dgm:pt modelId="{BC38B573-CFCF-45CE-B462-4E587C982D3D}">
      <dgm:prSet phldrT="[文本]"/>
      <dgm:spPr/>
      <dgm:t>
        <a:bodyPr/>
        <a:lstStyle/>
        <a:p>
          <a:r>
            <a:rPr lang="zh-CN" altLang="en-US" dirty="0" smtClean="0"/>
            <a:t>游戏</a:t>
          </a:r>
          <a:endParaRPr lang="zh-CN" altLang="en-US" dirty="0"/>
        </a:p>
      </dgm:t>
    </dgm:pt>
    <dgm:pt modelId="{FED2212E-73DB-4649-B78E-00A03426FB45}" type="parTrans" cxnId="{0C9F81C0-A1B5-4558-8864-2C13D18810EB}">
      <dgm:prSet/>
      <dgm:spPr/>
      <dgm:t>
        <a:bodyPr/>
        <a:lstStyle/>
        <a:p>
          <a:endParaRPr lang="zh-CN" altLang="en-US"/>
        </a:p>
      </dgm:t>
    </dgm:pt>
    <dgm:pt modelId="{8D8AB7C3-D603-4E88-9B6B-831C458AFD20}" type="sibTrans" cxnId="{0C9F81C0-A1B5-4558-8864-2C13D18810EB}">
      <dgm:prSet/>
      <dgm:spPr/>
      <dgm:t>
        <a:bodyPr/>
        <a:lstStyle/>
        <a:p>
          <a:endParaRPr lang="zh-CN" altLang="en-US"/>
        </a:p>
      </dgm:t>
    </dgm:pt>
    <dgm:pt modelId="{D580C33D-9AB0-4566-9A63-730C1A31AAF8}">
      <dgm:prSet phldrT="[文本]"/>
      <dgm:spPr/>
      <dgm:t>
        <a:bodyPr/>
        <a:lstStyle/>
        <a:p>
          <a:r>
            <a:rPr lang="en-US" altLang="zh-CN" dirty="0" smtClean="0"/>
            <a:t>3D</a:t>
          </a:r>
          <a:r>
            <a:rPr lang="zh-CN" altLang="en-US" dirty="0" smtClean="0"/>
            <a:t>工业</a:t>
          </a:r>
          <a:endParaRPr lang="zh-CN" altLang="en-US" dirty="0"/>
        </a:p>
      </dgm:t>
    </dgm:pt>
    <dgm:pt modelId="{B182809E-A327-4E7D-9D66-30C80A8CEC38}" type="parTrans" cxnId="{F760D68F-F291-4742-AC8E-A1E6328B79C6}">
      <dgm:prSet/>
      <dgm:spPr/>
      <dgm:t>
        <a:bodyPr/>
        <a:lstStyle/>
        <a:p>
          <a:endParaRPr lang="zh-CN" altLang="en-US"/>
        </a:p>
      </dgm:t>
    </dgm:pt>
    <dgm:pt modelId="{BD1BC882-EC8F-4A35-A881-EF6156A88185}" type="sibTrans" cxnId="{F760D68F-F291-4742-AC8E-A1E6328B79C6}">
      <dgm:prSet/>
      <dgm:spPr/>
      <dgm:t>
        <a:bodyPr/>
        <a:lstStyle/>
        <a:p>
          <a:endParaRPr lang="zh-CN" altLang="en-US"/>
        </a:p>
      </dgm:t>
    </dgm:pt>
    <dgm:pt modelId="{812CE85F-0A49-4841-87EE-C460D400B892}">
      <dgm:prSet phldrT="[文本]"/>
      <dgm:spPr/>
      <dgm:t>
        <a:bodyPr/>
        <a:lstStyle/>
        <a:p>
          <a:r>
            <a:rPr lang="en-US" altLang="zh-CN" dirty="0" smtClean="0"/>
            <a:t>3D</a:t>
          </a:r>
          <a:r>
            <a:rPr lang="zh-CN" altLang="en-US" dirty="0" smtClean="0"/>
            <a:t>扫描服务</a:t>
          </a:r>
          <a:endParaRPr lang="zh-CN" altLang="en-US" dirty="0"/>
        </a:p>
      </dgm:t>
    </dgm:pt>
    <dgm:pt modelId="{52F6558D-B5A8-40C1-8998-0A96A039BE68}" type="parTrans" cxnId="{08F3D207-091E-4D75-9C4D-F7EB05965707}">
      <dgm:prSet/>
      <dgm:spPr/>
      <dgm:t>
        <a:bodyPr/>
        <a:lstStyle/>
        <a:p>
          <a:endParaRPr lang="zh-CN" altLang="en-US"/>
        </a:p>
      </dgm:t>
    </dgm:pt>
    <dgm:pt modelId="{454DC86E-1874-4562-B4B1-3111BB9ABA09}" type="sibTrans" cxnId="{08F3D207-091E-4D75-9C4D-F7EB05965707}">
      <dgm:prSet/>
      <dgm:spPr/>
      <dgm:t>
        <a:bodyPr/>
        <a:lstStyle/>
        <a:p>
          <a:endParaRPr lang="zh-CN" altLang="en-US"/>
        </a:p>
      </dgm:t>
    </dgm:pt>
    <dgm:pt modelId="{EF5D6496-EA05-40D0-8D4B-9333AFB469A7}">
      <dgm:prSet phldrT="[文本]"/>
      <dgm:spPr/>
      <dgm:t>
        <a:bodyPr/>
        <a:lstStyle/>
        <a:p>
          <a:r>
            <a:rPr lang="en-US" altLang="zh-CN" dirty="0" smtClean="0"/>
            <a:t>3D</a:t>
          </a:r>
          <a:r>
            <a:rPr lang="zh-CN" altLang="en-US" dirty="0" smtClean="0"/>
            <a:t>打印服务</a:t>
          </a:r>
          <a:endParaRPr lang="zh-CN" altLang="en-US" dirty="0"/>
        </a:p>
      </dgm:t>
    </dgm:pt>
    <dgm:pt modelId="{00AD15E0-6B67-46EF-82C1-CB9A453F8378}" type="parTrans" cxnId="{42E89264-1428-4801-A9C0-8D514DF38DC7}">
      <dgm:prSet/>
      <dgm:spPr/>
      <dgm:t>
        <a:bodyPr/>
        <a:lstStyle/>
        <a:p>
          <a:endParaRPr lang="zh-CN" altLang="en-US"/>
        </a:p>
      </dgm:t>
    </dgm:pt>
    <dgm:pt modelId="{78513414-DE13-4D6D-AF3A-74ACBE53E39F}" type="sibTrans" cxnId="{42E89264-1428-4801-A9C0-8D514DF38DC7}">
      <dgm:prSet/>
      <dgm:spPr/>
      <dgm:t>
        <a:bodyPr/>
        <a:lstStyle/>
        <a:p>
          <a:endParaRPr lang="zh-CN" altLang="en-US"/>
        </a:p>
      </dgm:t>
    </dgm:pt>
    <dgm:pt modelId="{D74F1C84-6DA9-4F7E-AF0B-E7E35EC948AF}">
      <dgm:prSet phldrT="[文本]"/>
      <dgm:spPr/>
      <dgm:t>
        <a:bodyPr/>
        <a:lstStyle/>
        <a:p>
          <a:r>
            <a:rPr lang="zh-CN" altLang="en-US" dirty="0" smtClean="0"/>
            <a:t>网页游戏</a:t>
          </a:r>
          <a:endParaRPr lang="zh-CN" altLang="en-US" dirty="0"/>
        </a:p>
      </dgm:t>
    </dgm:pt>
    <dgm:pt modelId="{1E8A02EB-B7EC-4F48-BC8F-5BED9B79A937}" type="parTrans" cxnId="{60D3DDA2-0028-4CFB-90C7-3AB3B4D4D08C}">
      <dgm:prSet/>
      <dgm:spPr/>
      <dgm:t>
        <a:bodyPr/>
        <a:lstStyle/>
        <a:p>
          <a:endParaRPr lang="zh-CN" altLang="en-US"/>
        </a:p>
      </dgm:t>
    </dgm:pt>
    <dgm:pt modelId="{E2FFE4B4-05A6-46FE-AB6A-1D8FAE273B16}" type="sibTrans" cxnId="{60D3DDA2-0028-4CFB-90C7-3AB3B4D4D08C}">
      <dgm:prSet/>
      <dgm:spPr/>
      <dgm:t>
        <a:bodyPr/>
        <a:lstStyle/>
        <a:p>
          <a:endParaRPr lang="zh-CN" altLang="en-US"/>
        </a:p>
      </dgm:t>
    </dgm:pt>
    <dgm:pt modelId="{61A64E3E-3366-4BFA-BA09-F6A82B9E24D8}">
      <dgm:prSet phldrT="[文本]"/>
      <dgm:spPr/>
      <dgm:t>
        <a:bodyPr/>
        <a:lstStyle/>
        <a:p>
          <a:r>
            <a:rPr lang="zh-CN" altLang="en-US" dirty="0" smtClean="0"/>
            <a:t>移动微游戏</a:t>
          </a:r>
          <a:endParaRPr lang="zh-CN" altLang="en-US" dirty="0"/>
        </a:p>
      </dgm:t>
    </dgm:pt>
    <dgm:pt modelId="{33538AD3-1865-4DB6-8E4D-68194F6274C5}" type="parTrans" cxnId="{DE4869AF-51DF-456C-AB7A-A1BFB115D519}">
      <dgm:prSet/>
      <dgm:spPr/>
      <dgm:t>
        <a:bodyPr/>
        <a:lstStyle/>
        <a:p>
          <a:endParaRPr lang="zh-CN" altLang="en-US"/>
        </a:p>
      </dgm:t>
    </dgm:pt>
    <dgm:pt modelId="{78A33C69-4D59-4E2E-9AF8-9A9420247505}" type="sibTrans" cxnId="{DE4869AF-51DF-456C-AB7A-A1BFB115D519}">
      <dgm:prSet/>
      <dgm:spPr/>
      <dgm:t>
        <a:bodyPr/>
        <a:lstStyle/>
        <a:p>
          <a:endParaRPr lang="zh-CN" altLang="en-US"/>
        </a:p>
      </dgm:t>
    </dgm:pt>
    <dgm:pt modelId="{3A6FDB0E-F779-4C3A-8920-BD031637A53A}">
      <dgm:prSet phldrT="[文本]"/>
      <dgm:spPr/>
      <dgm:t>
        <a:bodyPr/>
        <a:lstStyle/>
        <a:p>
          <a:r>
            <a:rPr lang="en-US" altLang="zh-CN" dirty="0" smtClean="0"/>
            <a:t>3D</a:t>
          </a:r>
          <a:r>
            <a:rPr lang="zh-CN" altLang="en-US" dirty="0" smtClean="0"/>
            <a:t>教育</a:t>
          </a:r>
          <a:endParaRPr lang="zh-CN" altLang="en-US" dirty="0"/>
        </a:p>
      </dgm:t>
    </dgm:pt>
    <dgm:pt modelId="{CC03E4C2-C48D-47B8-BA07-6420C83625A5}" type="parTrans" cxnId="{9368B1DE-E3BD-4BB3-B64E-4F8ACB1C1A6F}">
      <dgm:prSet/>
      <dgm:spPr/>
      <dgm:t>
        <a:bodyPr/>
        <a:lstStyle/>
        <a:p>
          <a:endParaRPr lang="zh-CN" altLang="en-US"/>
        </a:p>
      </dgm:t>
    </dgm:pt>
    <dgm:pt modelId="{972C9A75-5B14-4579-BA44-1D237218B35B}" type="sibTrans" cxnId="{9368B1DE-E3BD-4BB3-B64E-4F8ACB1C1A6F}">
      <dgm:prSet/>
      <dgm:spPr/>
      <dgm:t>
        <a:bodyPr/>
        <a:lstStyle/>
        <a:p>
          <a:endParaRPr lang="zh-CN" altLang="en-US"/>
        </a:p>
      </dgm:t>
    </dgm:pt>
    <dgm:pt modelId="{28F6638A-845D-4BEE-9B1E-FCBFD9F1FD08}">
      <dgm:prSet phldrT="[文本]"/>
      <dgm:spPr/>
      <dgm:t>
        <a:bodyPr/>
        <a:lstStyle/>
        <a:p>
          <a:r>
            <a:rPr lang="en-US" altLang="zh-CN" smtClean="0"/>
            <a:t>3D</a:t>
          </a:r>
          <a:r>
            <a:rPr lang="zh-CN" altLang="en-US" smtClean="0"/>
            <a:t>展示</a:t>
          </a:r>
          <a:endParaRPr lang="zh-CN" altLang="en-US" dirty="0"/>
        </a:p>
      </dgm:t>
    </dgm:pt>
    <dgm:pt modelId="{03E7B21E-4186-42BE-827C-B6D0425FF5F0}" type="parTrans" cxnId="{D1801BAD-D135-4F7A-A10E-AE0FDF0030EF}">
      <dgm:prSet/>
      <dgm:spPr/>
      <dgm:t>
        <a:bodyPr/>
        <a:lstStyle/>
        <a:p>
          <a:endParaRPr lang="zh-CN" altLang="en-US"/>
        </a:p>
      </dgm:t>
    </dgm:pt>
    <dgm:pt modelId="{D9058366-5026-4CE2-9675-ED906B73CC46}" type="sibTrans" cxnId="{D1801BAD-D135-4F7A-A10E-AE0FDF0030EF}">
      <dgm:prSet/>
      <dgm:spPr/>
      <dgm:t>
        <a:bodyPr/>
        <a:lstStyle/>
        <a:p>
          <a:endParaRPr lang="zh-CN" altLang="en-US"/>
        </a:p>
      </dgm:t>
    </dgm:pt>
    <dgm:pt modelId="{9FBFEC14-8EFF-44B6-9B01-9F4F0D2EEC94}">
      <dgm:prSet phldrT="[文本]"/>
      <dgm:spPr/>
      <dgm:t>
        <a:bodyPr/>
        <a:lstStyle/>
        <a:p>
          <a:r>
            <a:rPr lang="zh-CN" altLang="en-US" dirty="0" smtClean="0"/>
            <a:t>电商</a:t>
          </a:r>
          <a:endParaRPr lang="zh-CN" altLang="en-US" dirty="0"/>
        </a:p>
      </dgm:t>
    </dgm:pt>
    <dgm:pt modelId="{DDFB0746-D4C6-4D47-B7EA-6884FC5D37EA}" type="parTrans" cxnId="{EB9E43BE-AC1F-4C14-8DCF-562BDA57F8B7}">
      <dgm:prSet/>
      <dgm:spPr/>
      <dgm:t>
        <a:bodyPr/>
        <a:lstStyle/>
        <a:p>
          <a:endParaRPr lang="zh-CN" altLang="en-US"/>
        </a:p>
      </dgm:t>
    </dgm:pt>
    <dgm:pt modelId="{5F6306FB-CDBB-40CC-B145-8FE053E441DB}" type="sibTrans" cxnId="{EB9E43BE-AC1F-4C14-8DCF-562BDA57F8B7}">
      <dgm:prSet/>
      <dgm:spPr/>
      <dgm:t>
        <a:bodyPr/>
        <a:lstStyle/>
        <a:p>
          <a:endParaRPr lang="zh-CN" altLang="en-US"/>
        </a:p>
      </dgm:t>
    </dgm:pt>
    <dgm:pt modelId="{7C42C58E-305C-4733-9D21-B9534A1162D9}">
      <dgm:prSet phldrT="[文本]"/>
      <dgm:spPr/>
      <dgm:t>
        <a:bodyPr/>
        <a:lstStyle/>
        <a:p>
          <a:r>
            <a:rPr lang="en-US" altLang="zh-CN" dirty="0" smtClean="0"/>
            <a:t>3D</a:t>
          </a:r>
          <a:r>
            <a:rPr lang="zh-CN" altLang="en-US" dirty="0" smtClean="0"/>
            <a:t>营销</a:t>
          </a:r>
          <a:endParaRPr lang="zh-CN" altLang="en-US" dirty="0"/>
        </a:p>
      </dgm:t>
    </dgm:pt>
    <dgm:pt modelId="{28D8EDA1-D38A-4E97-8070-44F742BE4FFE}" type="parTrans" cxnId="{D396FEAB-234B-4D9A-90EB-AC63F5193C7F}">
      <dgm:prSet/>
      <dgm:spPr/>
      <dgm:t>
        <a:bodyPr/>
        <a:lstStyle/>
        <a:p>
          <a:endParaRPr lang="zh-CN" altLang="en-US"/>
        </a:p>
      </dgm:t>
    </dgm:pt>
    <dgm:pt modelId="{9A162B30-6542-452E-AF8F-5C961EC2DB94}" type="sibTrans" cxnId="{D396FEAB-234B-4D9A-90EB-AC63F5193C7F}">
      <dgm:prSet/>
      <dgm:spPr/>
      <dgm:t>
        <a:bodyPr/>
        <a:lstStyle/>
        <a:p>
          <a:endParaRPr lang="zh-CN" altLang="en-US"/>
        </a:p>
      </dgm:t>
    </dgm:pt>
    <dgm:pt modelId="{13AD8B3B-8CEA-49FC-80B4-430E4CC3A835}">
      <dgm:prSet phldrT="[文本]"/>
      <dgm:spPr/>
      <dgm:t>
        <a:bodyPr/>
        <a:lstStyle/>
        <a:p>
          <a:r>
            <a:rPr lang="en-US" altLang="zh-CN" smtClean="0"/>
            <a:t>VR/AR</a:t>
          </a:r>
          <a:endParaRPr lang="zh-CN" altLang="en-US" dirty="0"/>
        </a:p>
      </dgm:t>
    </dgm:pt>
    <dgm:pt modelId="{2ED121F1-0975-444C-84A0-96A913A2A7C5}" type="parTrans" cxnId="{ABEF22F9-4080-475F-8BD4-7FE39366E694}">
      <dgm:prSet/>
      <dgm:spPr/>
      <dgm:t>
        <a:bodyPr/>
        <a:lstStyle/>
        <a:p>
          <a:endParaRPr lang="zh-CN" altLang="en-US"/>
        </a:p>
      </dgm:t>
    </dgm:pt>
    <dgm:pt modelId="{574BA302-0CD0-40D8-B501-A418902CD1AC}" type="sibTrans" cxnId="{ABEF22F9-4080-475F-8BD4-7FE39366E694}">
      <dgm:prSet/>
      <dgm:spPr/>
      <dgm:t>
        <a:bodyPr/>
        <a:lstStyle/>
        <a:p>
          <a:endParaRPr lang="zh-CN" altLang="en-US"/>
        </a:p>
      </dgm:t>
    </dgm:pt>
    <dgm:pt modelId="{D05C54D5-ABA8-4917-B81D-D5F118084DF6}" type="pres">
      <dgm:prSet presAssocID="{170A9052-038B-429C-BE6B-749C2498224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F9687E2-E103-44F1-87FB-582606D4EF2F}" type="pres">
      <dgm:prSet presAssocID="{11E2C29D-FAFA-48C1-837F-531E7A2D5632}" presName="hierRoot1" presStyleCnt="0">
        <dgm:presLayoutVars>
          <dgm:hierBranch val="init"/>
        </dgm:presLayoutVars>
      </dgm:prSet>
      <dgm:spPr/>
    </dgm:pt>
    <dgm:pt modelId="{D4EA7313-09BA-4B73-9611-2D0D9059AA5F}" type="pres">
      <dgm:prSet presAssocID="{11E2C29D-FAFA-48C1-837F-531E7A2D5632}" presName="rootComposite1" presStyleCnt="0"/>
      <dgm:spPr/>
    </dgm:pt>
    <dgm:pt modelId="{EB391164-418A-4398-AA94-F31039A7880F}" type="pres">
      <dgm:prSet presAssocID="{11E2C29D-FAFA-48C1-837F-531E7A2D5632}" presName="rootText1" presStyleLbl="node0" presStyleIdx="0" presStyleCnt="1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FC26BD1-0AC6-462E-A1A4-DF3E753F85CF}" type="pres">
      <dgm:prSet presAssocID="{11E2C29D-FAFA-48C1-837F-531E7A2D563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6439874-BCC2-43B4-B439-387AF660F66A}" type="pres">
      <dgm:prSet presAssocID="{11E2C29D-FAFA-48C1-837F-531E7A2D5632}" presName="hierChild2" presStyleCnt="0"/>
      <dgm:spPr/>
    </dgm:pt>
    <dgm:pt modelId="{BFAD79C0-D5FA-4718-9ACC-921317ADE23E}" type="pres">
      <dgm:prSet presAssocID="{EA20242C-6436-45ED-9A5C-504DBE2D632A}" presName="Name64" presStyleLbl="parChTrans1D2" presStyleIdx="0" presStyleCnt="5"/>
      <dgm:spPr/>
      <dgm:t>
        <a:bodyPr/>
        <a:lstStyle/>
        <a:p>
          <a:endParaRPr lang="zh-CN" altLang="en-US"/>
        </a:p>
      </dgm:t>
    </dgm:pt>
    <dgm:pt modelId="{E9CB6878-54C8-4FAB-BF48-188CD79FDB5F}" type="pres">
      <dgm:prSet presAssocID="{EACB0FA4-4C20-499C-961F-7510865C54D5}" presName="hierRoot2" presStyleCnt="0">
        <dgm:presLayoutVars>
          <dgm:hierBranch val="init"/>
        </dgm:presLayoutVars>
      </dgm:prSet>
      <dgm:spPr/>
    </dgm:pt>
    <dgm:pt modelId="{D6E349B9-9EB8-4C71-88B0-EAE06C38D265}" type="pres">
      <dgm:prSet presAssocID="{EACB0FA4-4C20-499C-961F-7510865C54D5}" presName="rootComposite" presStyleCnt="0"/>
      <dgm:spPr/>
    </dgm:pt>
    <dgm:pt modelId="{31F43FAA-8908-4C1D-947C-C1DF04CD4261}" type="pres">
      <dgm:prSet presAssocID="{EACB0FA4-4C20-499C-961F-7510865C54D5}" presName="rootText" presStyleLbl="node2" presStyleIdx="0" presStyleCnt="5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077514-3E44-42C2-8545-D2A39A16B460}" type="pres">
      <dgm:prSet presAssocID="{EACB0FA4-4C20-499C-961F-7510865C54D5}" presName="rootConnector" presStyleLbl="node2" presStyleIdx="0" presStyleCnt="5"/>
      <dgm:spPr/>
      <dgm:t>
        <a:bodyPr/>
        <a:lstStyle/>
        <a:p>
          <a:endParaRPr lang="zh-CN" altLang="en-US"/>
        </a:p>
      </dgm:t>
    </dgm:pt>
    <dgm:pt modelId="{B1D58DA2-385E-459A-94FE-D7CABA67167F}" type="pres">
      <dgm:prSet presAssocID="{EACB0FA4-4C20-499C-961F-7510865C54D5}" presName="hierChild4" presStyleCnt="0"/>
      <dgm:spPr/>
    </dgm:pt>
    <dgm:pt modelId="{7B99B054-FBD5-40DA-82D3-3BE7670375A3}" type="pres">
      <dgm:prSet presAssocID="{03E7B21E-4186-42BE-827C-B6D0425FF5F0}" presName="Name64" presStyleLbl="parChTrans1D3" presStyleIdx="0" presStyleCnt="8"/>
      <dgm:spPr/>
      <dgm:t>
        <a:bodyPr/>
        <a:lstStyle/>
        <a:p>
          <a:endParaRPr lang="zh-CN" altLang="en-US"/>
        </a:p>
      </dgm:t>
    </dgm:pt>
    <dgm:pt modelId="{EF68A5E6-23CF-49F5-81B1-00595EE0CDCB}" type="pres">
      <dgm:prSet presAssocID="{28F6638A-845D-4BEE-9B1E-FCBFD9F1FD08}" presName="hierRoot2" presStyleCnt="0">
        <dgm:presLayoutVars>
          <dgm:hierBranch val="init"/>
        </dgm:presLayoutVars>
      </dgm:prSet>
      <dgm:spPr/>
    </dgm:pt>
    <dgm:pt modelId="{73CFEF7E-95BC-42AB-9187-531000C28068}" type="pres">
      <dgm:prSet presAssocID="{28F6638A-845D-4BEE-9B1E-FCBFD9F1FD08}" presName="rootComposite" presStyleCnt="0"/>
      <dgm:spPr/>
    </dgm:pt>
    <dgm:pt modelId="{A54F1C4E-0A2F-4B91-A00C-01AE919BBFA4}" type="pres">
      <dgm:prSet presAssocID="{28F6638A-845D-4BEE-9B1E-FCBFD9F1FD08}" presName="rootText" presStyleLbl="node3" presStyleIdx="0" presStyleCnt="8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C8774A0-2E22-4881-9A85-4F175EBC7A48}" type="pres">
      <dgm:prSet presAssocID="{28F6638A-845D-4BEE-9B1E-FCBFD9F1FD08}" presName="rootConnector" presStyleLbl="node3" presStyleIdx="0" presStyleCnt="8"/>
      <dgm:spPr/>
      <dgm:t>
        <a:bodyPr/>
        <a:lstStyle/>
        <a:p>
          <a:endParaRPr lang="zh-CN" altLang="en-US"/>
        </a:p>
      </dgm:t>
    </dgm:pt>
    <dgm:pt modelId="{55FF9490-8797-4FE1-8772-D6A7DBD2A4F6}" type="pres">
      <dgm:prSet presAssocID="{28F6638A-845D-4BEE-9B1E-FCBFD9F1FD08}" presName="hierChild4" presStyleCnt="0"/>
      <dgm:spPr/>
    </dgm:pt>
    <dgm:pt modelId="{732AF4A0-0962-4086-A98F-8121E634CC9F}" type="pres">
      <dgm:prSet presAssocID="{28F6638A-845D-4BEE-9B1E-FCBFD9F1FD08}" presName="hierChild5" presStyleCnt="0"/>
      <dgm:spPr/>
    </dgm:pt>
    <dgm:pt modelId="{95945F82-4DC9-41C7-91DF-DDC6233A2F4E}" type="pres">
      <dgm:prSet presAssocID="{2ED121F1-0975-444C-84A0-96A913A2A7C5}" presName="Name64" presStyleLbl="parChTrans1D3" presStyleIdx="1" presStyleCnt="8"/>
      <dgm:spPr/>
      <dgm:t>
        <a:bodyPr/>
        <a:lstStyle/>
        <a:p>
          <a:endParaRPr lang="zh-CN" altLang="en-US"/>
        </a:p>
      </dgm:t>
    </dgm:pt>
    <dgm:pt modelId="{6D2627F8-2BCD-4C69-AB57-DB3CE38B9FAC}" type="pres">
      <dgm:prSet presAssocID="{13AD8B3B-8CEA-49FC-80B4-430E4CC3A835}" presName="hierRoot2" presStyleCnt="0">
        <dgm:presLayoutVars>
          <dgm:hierBranch val="init"/>
        </dgm:presLayoutVars>
      </dgm:prSet>
      <dgm:spPr/>
    </dgm:pt>
    <dgm:pt modelId="{348E6D2D-70DE-477B-90F7-21275B735439}" type="pres">
      <dgm:prSet presAssocID="{13AD8B3B-8CEA-49FC-80B4-430E4CC3A835}" presName="rootComposite" presStyleCnt="0"/>
      <dgm:spPr/>
    </dgm:pt>
    <dgm:pt modelId="{2AB0F588-FF69-4D65-AC73-AB1EAC6DC280}" type="pres">
      <dgm:prSet presAssocID="{13AD8B3B-8CEA-49FC-80B4-430E4CC3A835}" presName="rootText" presStyleLbl="node3" presStyleIdx="1" presStyleCnt="8" custScaleX="130658" custScaleY="738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566E6FA-BFD4-45FF-8ED9-719F99D48C00}" type="pres">
      <dgm:prSet presAssocID="{13AD8B3B-8CEA-49FC-80B4-430E4CC3A835}" presName="rootConnector" presStyleLbl="node3" presStyleIdx="1" presStyleCnt="8"/>
      <dgm:spPr/>
      <dgm:t>
        <a:bodyPr/>
        <a:lstStyle/>
        <a:p>
          <a:endParaRPr lang="zh-CN" altLang="en-US"/>
        </a:p>
      </dgm:t>
    </dgm:pt>
    <dgm:pt modelId="{C2782D89-D570-473C-80A6-BB369514D6B4}" type="pres">
      <dgm:prSet presAssocID="{13AD8B3B-8CEA-49FC-80B4-430E4CC3A835}" presName="hierChild4" presStyleCnt="0"/>
      <dgm:spPr/>
    </dgm:pt>
    <dgm:pt modelId="{F439923E-AE6E-451F-873F-2AF9069DBBB9}" type="pres">
      <dgm:prSet presAssocID="{13AD8B3B-8CEA-49FC-80B4-430E4CC3A835}" presName="hierChild5" presStyleCnt="0"/>
      <dgm:spPr/>
    </dgm:pt>
    <dgm:pt modelId="{AF1A7E34-87B2-4A98-8236-3CE1E5FA0CF5}" type="pres">
      <dgm:prSet presAssocID="{EACB0FA4-4C20-499C-961F-7510865C54D5}" presName="hierChild5" presStyleCnt="0"/>
      <dgm:spPr/>
    </dgm:pt>
    <dgm:pt modelId="{F87B7CC4-0520-40A9-9F7C-A4B45C125EBD}" type="pres">
      <dgm:prSet presAssocID="{DDFB0746-D4C6-4D47-B7EA-6884FC5D37EA}" presName="Name64" presStyleLbl="parChTrans1D2" presStyleIdx="1" presStyleCnt="5"/>
      <dgm:spPr/>
      <dgm:t>
        <a:bodyPr/>
        <a:lstStyle/>
        <a:p>
          <a:endParaRPr lang="zh-CN" altLang="en-US"/>
        </a:p>
      </dgm:t>
    </dgm:pt>
    <dgm:pt modelId="{4C8FDBB0-AF31-4576-8E54-4AADCDCDB289}" type="pres">
      <dgm:prSet presAssocID="{9FBFEC14-8EFF-44B6-9B01-9F4F0D2EEC94}" presName="hierRoot2" presStyleCnt="0">
        <dgm:presLayoutVars>
          <dgm:hierBranch val="init"/>
        </dgm:presLayoutVars>
      </dgm:prSet>
      <dgm:spPr/>
    </dgm:pt>
    <dgm:pt modelId="{3639B7CD-4ECB-4396-92A5-CFAE81B03946}" type="pres">
      <dgm:prSet presAssocID="{9FBFEC14-8EFF-44B6-9B01-9F4F0D2EEC94}" presName="rootComposite" presStyleCnt="0"/>
      <dgm:spPr/>
    </dgm:pt>
    <dgm:pt modelId="{A5F11F61-76DF-4302-AD52-8D0FA2C4541C}" type="pres">
      <dgm:prSet presAssocID="{9FBFEC14-8EFF-44B6-9B01-9F4F0D2EEC94}" presName="rootText" presStyleLbl="node2" presStyleIdx="1" presStyleCnt="5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4D7FBF0-51B7-45C4-93E8-C46F3ABAB83A}" type="pres">
      <dgm:prSet presAssocID="{9FBFEC14-8EFF-44B6-9B01-9F4F0D2EEC94}" presName="rootConnector" presStyleLbl="node2" presStyleIdx="1" presStyleCnt="5"/>
      <dgm:spPr/>
      <dgm:t>
        <a:bodyPr/>
        <a:lstStyle/>
        <a:p>
          <a:endParaRPr lang="zh-CN" altLang="en-US"/>
        </a:p>
      </dgm:t>
    </dgm:pt>
    <dgm:pt modelId="{C1ADF73C-5ADF-4CE3-89CD-67DBA9334577}" type="pres">
      <dgm:prSet presAssocID="{9FBFEC14-8EFF-44B6-9B01-9F4F0D2EEC94}" presName="hierChild4" presStyleCnt="0"/>
      <dgm:spPr/>
    </dgm:pt>
    <dgm:pt modelId="{6697AC51-4B9A-4BB9-AFB0-FBCEBE8283E9}" type="pres">
      <dgm:prSet presAssocID="{28D8EDA1-D38A-4E97-8070-44F742BE4FFE}" presName="Name64" presStyleLbl="parChTrans1D3" presStyleIdx="2" presStyleCnt="8"/>
      <dgm:spPr/>
      <dgm:t>
        <a:bodyPr/>
        <a:lstStyle/>
        <a:p>
          <a:endParaRPr lang="zh-CN" altLang="en-US"/>
        </a:p>
      </dgm:t>
    </dgm:pt>
    <dgm:pt modelId="{60F08525-A305-4843-9996-E295B51D40F8}" type="pres">
      <dgm:prSet presAssocID="{7C42C58E-305C-4733-9D21-B9534A1162D9}" presName="hierRoot2" presStyleCnt="0">
        <dgm:presLayoutVars>
          <dgm:hierBranch val="init"/>
        </dgm:presLayoutVars>
      </dgm:prSet>
      <dgm:spPr/>
    </dgm:pt>
    <dgm:pt modelId="{A4E1824F-1086-4B9E-9928-D01643105E59}" type="pres">
      <dgm:prSet presAssocID="{7C42C58E-305C-4733-9D21-B9534A1162D9}" presName="rootComposite" presStyleCnt="0"/>
      <dgm:spPr/>
    </dgm:pt>
    <dgm:pt modelId="{71B74F20-0006-4890-B7C3-F3403505F549}" type="pres">
      <dgm:prSet presAssocID="{7C42C58E-305C-4733-9D21-B9534A1162D9}" presName="rootText" presStyleLbl="node3" presStyleIdx="2" presStyleCnt="8" custScaleX="131360" custScaleY="6255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5A1BF5-3FA0-40E0-A5B4-BCE7CAB3E9A6}" type="pres">
      <dgm:prSet presAssocID="{7C42C58E-305C-4733-9D21-B9534A1162D9}" presName="rootConnector" presStyleLbl="node3" presStyleIdx="2" presStyleCnt="8"/>
      <dgm:spPr/>
      <dgm:t>
        <a:bodyPr/>
        <a:lstStyle/>
        <a:p>
          <a:endParaRPr lang="zh-CN" altLang="en-US"/>
        </a:p>
      </dgm:t>
    </dgm:pt>
    <dgm:pt modelId="{6F19446F-316B-486F-A315-41C650B84572}" type="pres">
      <dgm:prSet presAssocID="{7C42C58E-305C-4733-9D21-B9534A1162D9}" presName="hierChild4" presStyleCnt="0"/>
      <dgm:spPr/>
    </dgm:pt>
    <dgm:pt modelId="{68D3B41B-5782-4E3D-81C8-330BFADF9B00}" type="pres">
      <dgm:prSet presAssocID="{7C42C58E-305C-4733-9D21-B9534A1162D9}" presName="hierChild5" presStyleCnt="0"/>
      <dgm:spPr/>
    </dgm:pt>
    <dgm:pt modelId="{DFFAA1BA-FB63-4101-8925-6DDA6FE9B630}" type="pres">
      <dgm:prSet presAssocID="{9FBFEC14-8EFF-44B6-9B01-9F4F0D2EEC94}" presName="hierChild5" presStyleCnt="0"/>
      <dgm:spPr/>
    </dgm:pt>
    <dgm:pt modelId="{4880E510-D2CF-418D-BCDB-F9476D02E2E3}" type="pres">
      <dgm:prSet presAssocID="{AB15D748-2BF3-4CA3-AF5C-51BBD92C78AC}" presName="Name64" presStyleLbl="parChTrans1D2" presStyleIdx="2" presStyleCnt="5"/>
      <dgm:spPr/>
      <dgm:t>
        <a:bodyPr/>
        <a:lstStyle/>
        <a:p>
          <a:endParaRPr lang="zh-CN" altLang="en-US"/>
        </a:p>
      </dgm:t>
    </dgm:pt>
    <dgm:pt modelId="{73165F94-4933-491F-832B-62321413A5A4}" type="pres">
      <dgm:prSet presAssocID="{47173EB0-15EF-4850-958C-F447CE041B97}" presName="hierRoot2" presStyleCnt="0">
        <dgm:presLayoutVars>
          <dgm:hierBranch val="init"/>
        </dgm:presLayoutVars>
      </dgm:prSet>
      <dgm:spPr/>
    </dgm:pt>
    <dgm:pt modelId="{CD9A21BD-36A3-4052-BAE6-EF1D1C08D66E}" type="pres">
      <dgm:prSet presAssocID="{47173EB0-15EF-4850-958C-F447CE041B97}" presName="rootComposite" presStyleCnt="0"/>
      <dgm:spPr/>
    </dgm:pt>
    <dgm:pt modelId="{0ED498D8-C7AF-4B41-B4BE-028D859E103B}" type="pres">
      <dgm:prSet presAssocID="{47173EB0-15EF-4850-958C-F447CE041B97}" presName="rootText" presStyleLbl="node2" presStyleIdx="2" presStyleCnt="5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C4EC35D-76F6-428E-B8FF-370FC28E6E2A}" type="pres">
      <dgm:prSet presAssocID="{47173EB0-15EF-4850-958C-F447CE041B97}" presName="rootConnector" presStyleLbl="node2" presStyleIdx="2" presStyleCnt="5"/>
      <dgm:spPr/>
      <dgm:t>
        <a:bodyPr/>
        <a:lstStyle/>
        <a:p>
          <a:endParaRPr lang="zh-CN" altLang="en-US"/>
        </a:p>
      </dgm:t>
    </dgm:pt>
    <dgm:pt modelId="{7000EDD8-F806-4EE0-86AD-14461D3513DC}" type="pres">
      <dgm:prSet presAssocID="{47173EB0-15EF-4850-958C-F447CE041B97}" presName="hierChild4" presStyleCnt="0"/>
      <dgm:spPr/>
    </dgm:pt>
    <dgm:pt modelId="{0E28BBFF-8B06-4F1A-94F8-242C83941406}" type="pres">
      <dgm:prSet presAssocID="{CC03E4C2-C48D-47B8-BA07-6420C83625A5}" presName="Name64" presStyleLbl="parChTrans1D3" presStyleIdx="3" presStyleCnt="8"/>
      <dgm:spPr/>
      <dgm:t>
        <a:bodyPr/>
        <a:lstStyle/>
        <a:p>
          <a:endParaRPr lang="zh-CN" altLang="en-US"/>
        </a:p>
      </dgm:t>
    </dgm:pt>
    <dgm:pt modelId="{A28AFDC2-C06F-4126-84D8-A6117EA5A5C8}" type="pres">
      <dgm:prSet presAssocID="{3A6FDB0E-F779-4C3A-8920-BD031637A53A}" presName="hierRoot2" presStyleCnt="0">
        <dgm:presLayoutVars>
          <dgm:hierBranch val="init"/>
        </dgm:presLayoutVars>
      </dgm:prSet>
      <dgm:spPr/>
    </dgm:pt>
    <dgm:pt modelId="{F3D2E4EB-1683-4F10-A4AB-F6FA4088F821}" type="pres">
      <dgm:prSet presAssocID="{3A6FDB0E-F779-4C3A-8920-BD031637A53A}" presName="rootComposite" presStyleCnt="0"/>
      <dgm:spPr/>
    </dgm:pt>
    <dgm:pt modelId="{E97522DB-3EC6-40DD-B2FF-75A60AB716D3}" type="pres">
      <dgm:prSet presAssocID="{3A6FDB0E-F779-4C3A-8920-BD031637A53A}" presName="rootText" presStyleLbl="node3" presStyleIdx="3" presStyleCnt="8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2EE4214-A910-4C1E-8941-A68BA8EA24B4}" type="pres">
      <dgm:prSet presAssocID="{3A6FDB0E-F779-4C3A-8920-BD031637A53A}" presName="rootConnector" presStyleLbl="node3" presStyleIdx="3" presStyleCnt="8"/>
      <dgm:spPr/>
      <dgm:t>
        <a:bodyPr/>
        <a:lstStyle/>
        <a:p>
          <a:endParaRPr lang="zh-CN" altLang="en-US"/>
        </a:p>
      </dgm:t>
    </dgm:pt>
    <dgm:pt modelId="{736A6AE2-F5F5-453D-9FB9-FB1DB11D1936}" type="pres">
      <dgm:prSet presAssocID="{3A6FDB0E-F779-4C3A-8920-BD031637A53A}" presName="hierChild4" presStyleCnt="0"/>
      <dgm:spPr/>
    </dgm:pt>
    <dgm:pt modelId="{B186CE5A-4EF7-44CC-AEDF-7E52573C41E8}" type="pres">
      <dgm:prSet presAssocID="{3A6FDB0E-F779-4C3A-8920-BD031637A53A}" presName="hierChild5" presStyleCnt="0"/>
      <dgm:spPr/>
    </dgm:pt>
    <dgm:pt modelId="{0AED0316-85AC-4A3B-A7D1-7A1E6418476C}" type="pres">
      <dgm:prSet presAssocID="{47173EB0-15EF-4850-958C-F447CE041B97}" presName="hierChild5" presStyleCnt="0"/>
      <dgm:spPr/>
    </dgm:pt>
    <dgm:pt modelId="{0F26378D-1B27-4850-B2F6-63C26222E2D1}" type="pres">
      <dgm:prSet presAssocID="{FED2212E-73DB-4649-B78E-00A03426FB45}" presName="Name64" presStyleLbl="parChTrans1D2" presStyleIdx="3" presStyleCnt="5"/>
      <dgm:spPr/>
      <dgm:t>
        <a:bodyPr/>
        <a:lstStyle/>
        <a:p>
          <a:endParaRPr lang="zh-CN" altLang="en-US"/>
        </a:p>
      </dgm:t>
    </dgm:pt>
    <dgm:pt modelId="{782BA52B-6416-4B36-95E6-1D12108E0123}" type="pres">
      <dgm:prSet presAssocID="{BC38B573-CFCF-45CE-B462-4E587C982D3D}" presName="hierRoot2" presStyleCnt="0">
        <dgm:presLayoutVars>
          <dgm:hierBranch val="init"/>
        </dgm:presLayoutVars>
      </dgm:prSet>
      <dgm:spPr/>
    </dgm:pt>
    <dgm:pt modelId="{C9A0EC10-8FB2-4BE7-9B8A-70071F0219BF}" type="pres">
      <dgm:prSet presAssocID="{BC38B573-CFCF-45CE-B462-4E587C982D3D}" presName="rootComposite" presStyleCnt="0"/>
      <dgm:spPr/>
    </dgm:pt>
    <dgm:pt modelId="{7B1419A8-3785-44C6-B19F-ED53585A9F13}" type="pres">
      <dgm:prSet presAssocID="{BC38B573-CFCF-45CE-B462-4E587C982D3D}" presName="rootText" presStyleLbl="node2" presStyleIdx="3" presStyleCnt="5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5D6B753-8558-438E-9E48-FAFC361C6308}" type="pres">
      <dgm:prSet presAssocID="{BC38B573-CFCF-45CE-B462-4E587C982D3D}" presName="rootConnector" presStyleLbl="node2" presStyleIdx="3" presStyleCnt="5"/>
      <dgm:spPr/>
      <dgm:t>
        <a:bodyPr/>
        <a:lstStyle/>
        <a:p>
          <a:endParaRPr lang="zh-CN" altLang="en-US"/>
        </a:p>
      </dgm:t>
    </dgm:pt>
    <dgm:pt modelId="{26565B0C-D1A9-4DFB-87A6-3EC20EBA3AA5}" type="pres">
      <dgm:prSet presAssocID="{BC38B573-CFCF-45CE-B462-4E587C982D3D}" presName="hierChild4" presStyleCnt="0"/>
      <dgm:spPr/>
    </dgm:pt>
    <dgm:pt modelId="{30053757-4B43-4DDE-BE22-7869991F1C2F}" type="pres">
      <dgm:prSet presAssocID="{1E8A02EB-B7EC-4F48-BC8F-5BED9B79A937}" presName="Name64" presStyleLbl="parChTrans1D3" presStyleIdx="4" presStyleCnt="8"/>
      <dgm:spPr/>
      <dgm:t>
        <a:bodyPr/>
        <a:lstStyle/>
        <a:p>
          <a:endParaRPr lang="zh-CN" altLang="en-US"/>
        </a:p>
      </dgm:t>
    </dgm:pt>
    <dgm:pt modelId="{BB6F0A6D-B850-468D-BBF0-460CDF8C2AB9}" type="pres">
      <dgm:prSet presAssocID="{D74F1C84-6DA9-4F7E-AF0B-E7E35EC948AF}" presName="hierRoot2" presStyleCnt="0">
        <dgm:presLayoutVars>
          <dgm:hierBranch val="init"/>
        </dgm:presLayoutVars>
      </dgm:prSet>
      <dgm:spPr/>
    </dgm:pt>
    <dgm:pt modelId="{75321EEA-7F85-4794-9AE5-9DA427EB0FF3}" type="pres">
      <dgm:prSet presAssocID="{D74F1C84-6DA9-4F7E-AF0B-E7E35EC948AF}" presName="rootComposite" presStyleCnt="0"/>
      <dgm:spPr/>
    </dgm:pt>
    <dgm:pt modelId="{4C0A5C08-90D1-4EF0-A8BB-DE7CFF0CB4B0}" type="pres">
      <dgm:prSet presAssocID="{D74F1C84-6DA9-4F7E-AF0B-E7E35EC948AF}" presName="rootText" presStyleLbl="node3" presStyleIdx="4" presStyleCnt="8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F9870CB-A057-4657-B7F1-49F2B590EFD3}" type="pres">
      <dgm:prSet presAssocID="{D74F1C84-6DA9-4F7E-AF0B-E7E35EC948AF}" presName="rootConnector" presStyleLbl="node3" presStyleIdx="4" presStyleCnt="8"/>
      <dgm:spPr/>
      <dgm:t>
        <a:bodyPr/>
        <a:lstStyle/>
        <a:p>
          <a:endParaRPr lang="zh-CN" altLang="en-US"/>
        </a:p>
      </dgm:t>
    </dgm:pt>
    <dgm:pt modelId="{8A1774D5-67D6-46C0-8F46-A13CC9E9FFFC}" type="pres">
      <dgm:prSet presAssocID="{D74F1C84-6DA9-4F7E-AF0B-E7E35EC948AF}" presName="hierChild4" presStyleCnt="0"/>
      <dgm:spPr/>
    </dgm:pt>
    <dgm:pt modelId="{EBDBBB11-BECA-41D0-B23D-5D1D6F5F8838}" type="pres">
      <dgm:prSet presAssocID="{D74F1C84-6DA9-4F7E-AF0B-E7E35EC948AF}" presName="hierChild5" presStyleCnt="0"/>
      <dgm:spPr/>
    </dgm:pt>
    <dgm:pt modelId="{FE54FC71-9DD4-46F6-94F6-402F47EFC348}" type="pres">
      <dgm:prSet presAssocID="{33538AD3-1865-4DB6-8E4D-68194F6274C5}" presName="Name64" presStyleLbl="parChTrans1D3" presStyleIdx="5" presStyleCnt="8"/>
      <dgm:spPr/>
      <dgm:t>
        <a:bodyPr/>
        <a:lstStyle/>
        <a:p>
          <a:endParaRPr lang="zh-CN" altLang="en-US"/>
        </a:p>
      </dgm:t>
    </dgm:pt>
    <dgm:pt modelId="{FD7E493B-E748-4575-AAA2-9DEE08FDCAFB}" type="pres">
      <dgm:prSet presAssocID="{61A64E3E-3366-4BFA-BA09-F6A82B9E24D8}" presName="hierRoot2" presStyleCnt="0">
        <dgm:presLayoutVars>
          <dgm:hierBranch val="init"/>
        </dgm:presLayoutVars>
      </dgm:prSet>
      <dgm:spPr/>
    </dgm:pt>
    <dgm:pt modelId="{1BDF3D72-02E1-4244-AB3E-87B52B5E1DE7}" type="pres">
      <dgm:prSet presAssocID="{61A64E3E-3366-4BFA-BA09-F6A82B9E24D8}" presName="rootComposite" presStyleCnt="0"/>
      <dgm:spPr/>
    </dgm:pt>
    <dgm:pt modelId="{A176BAFE-20D3-4D0F-80A6-C0A2FE6467A5}" type="pres">
      <dgm:prSet presAssocID="{61A64E3E-3366-4BFA-BA09-F6A82B9E24D8}" presName="rootText" presStyleLbl="node3" presStyleIdx="5" presStyleCnt="8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3BF6A26-3C45-4B4E-9170-7E88B8D6CBAA}" type="pres">
      <dgm:prSet presAssocID="{61A64E3E-3366-4BFA-BA09-F6A82B9E24D8}" presName="rootConnector" presStyleLbl="node3" presStyleIdx="5" presStyleCnt="8"/>
      <dgm:spPr/>
      <dgm:t>
        <a:bodyPr/>
        <a:lstStyle/>
        <a:p>
          <a:endParaRPr lang="zh-CN" altLang="en-US"/>
        </a:p>
      </dgm:t>
    </dgm:pt>
    <dgm:pt modelId="{6D8292A5-D2E7-481D-B359-DEE958AE2761}" type="pres">
      <dgm:prSet presAssocID="{61A64E3E-3366-4BFA-BA09-F6A82B9E24D8}" presName="hierChild4" presStyleCnt="0"/>
      <dgm:spPr/>
    </dgm:pt>
    <dgm:pt modelId="{E2092F0F-5E99-411D-8E74-6E467030128E}" type="pres">
      <dgm:prSet presAssocID="{61A64E3E-3366-4BFA-BA09-F6A82B9E24D8}" presName="hierChild5" presStyleCnt="0"/>
      <dgm:spPr/>
    </dgm:pt>
    <dgm:pt modelId="{E086019A-AB17-4095-AEE8-B08F9074EC41}" type="pres">
      <dgm:prSet presAssocID="{BC38B573-CFCF-45CE-B462-4E587C982D3D}" presName="hierChild5" presStyleCnt="0"/>
      <dgm:spPr/>
    </dgm:pt>
    <dgm:pt modelId="{33EA4840-7194-422E-B5B6-55F3037AAD4F}" type="pres">
      <dgm:prSet presAssocID="{B182809E-A327-4E7D-9D66-30C80A8CEC38}" presName="Name64" presStyleLbl="parChTrans1D2" presStyleIdx="4" presStyleCnt="5"/>
      <dgm:spPr/>
      <dgm:t>
        <a:bodyPr/>
        <a:lstStyle/>
        <a:p>
          <a:endParaRPr lang="zh-CN" altLang="en-US"/>
        </a:p>
      </dgm:t>
    </dgm:pt>
    <dgm:pt modelId="{29555D8F-A391-4E97-86C7-D185A0725BA0}" type="pres">
      <dgm:prSet presAssocID="{D580C33D-9AB0-4566-9A63-730C1A31AAF8}" presName="hierRoot2" presStyleCnt="0">
        <dgm:presLayoutVars>
          <dgm:hierBranch val="init"/>
        </dgm:presLayoutVars>
      </dgm:prSet>
      <dgm:spPr/>
    </dgm:pt>
    <dgm:pt modelId="{5962189E-E0C4-47FE-8835-F5029BFD4F55}" type="pres">
      <dgm:prSet presAssocID="{D580C33D-9AB0-4566-9A63-730C1A31AAF8}" presName="rootComposite" presStyleCnt="0"/>
      <dgm:spPr/>
    </dgm:pt>
    <dgm:pt modelId="{DA4C4AD5-BF84-4522-9555-A157E1A787FC}" type="pres">
      <dgm:prSet presAssocID="{D580C33D-9AB0-4566-9A63-730C1A31AAF8}" presName="rootText" presStyleLbl="node2" presStyleIdx="4" presStyleCnt="5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E5854DC-F7C2-4DC1-99B9-A1D188B97071}" type="pres">
      <dgm:prSet presAssocID="{D580C33D-9AB0-4566-9A63-730C1A31AAF8}" presName="rootConnector" presStyleLbl="node2" presStyleIdx="4" presStyleCnt="5"/>
      <dgm:spPr/>
      <dgm:t>
        <a:bodyPr/>
        <a:lstStyle/>
        <a:p>
          <a:endParaRPr lang="zh-CN" altLang="en-US"/>
        </a:p>
      </dgm:t>
    </dgm:pt>
    <dgm:pt modelId="{EB7D4658-F4E5-48FE-9C31-0292BC6BB6C3}" type="pres">
      <dgm:prSet presAssocID="{D580C33D-9AB0-4566-9A63-730C1A31AAF8}" presName="hierChild4" presStyleCnt="0"/>
      <dgm:spPr/>
    </dgm:pt>
    <dgm:pt modelId="{18ECBD95-0073-405D-A038-3BAE6CC54879}" type="pres">
      <dgm:prSet presAssocID="{52F6558D-B5A8-40C1-8998-0A96A039BE68}" presName="Name64" presStyleLbl="parChTrans1D3" presStyleIdx="6" presStyleCnt="8"/>
      <dgm:spPr/>
      <dgm:t>
        <a:bodyPr/>
        <a:lstStyle/>
        <a:p>
          <a:endParaRPr lang="zh-CN" altLang="en-US"/>
        </a:p>
      </dgm:t>
    </dgm:pt>
    <dgm:pt modelId="{A5884426-C90E-47FD-8E6F-A8457897EC83}" type="pres">
      <dgm:prSet presAssocID="{812CE85F-0A49-4841-87EE-C460D400B892}" presName="hierRoot2" presStyleCnt="0">
        <dgm:presLayoutVars>
          <dgm:hierBranch val="init"/>
        </dgm:presLayoutVars>
      </dgm:prSet>
      <dgm:spPr/>
    </dgm:pt>
    <dgm:pt modelId="{03B702B7-C6EF-42F8-85B3-6D3B496F7C04}" type="pres">
      <dgm:prSet presAssocID="{812CE85F-0A49-4841-87EE-C460D400B892}" presName="rootComposite" presStyleCnt="0"/>
      <dgm:spPr/>
    </dgm:pt>
    <dgm:pt modelId="{49913767-4C5B-4160-8D1A-C9A929DB2B69}" type="pres">
      <dgm:prSet presAssocID="{812CE85F-0A49-4841-87EE-C460D400B892}" presName="rootText" presStyleLbl="node3" presStyleIdx="6" presStyleCnt="8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4BC3DE8-0F12-402A-83CC-445905F1EB6D}" type="pres">
      <dgm:prSet presAssocID="{812CE85F-0A49-4841-87EE-C460D400B892}" presName="rootConnector" presStyleLbl="node3" presStyleIdx="6" presStyleCnt="8"/>
      <dgm:spPr/>
      <dgm:t>
        <a:bodyPr/>
        <a:lstStyle/>
        <a:p>
          <a:endParaRPr lang="zh-CN" altLang="en-US"/>
        </a:p>
      </dgm:t>
    </dgm:pt>
    <dgm:pt modelId="{8589B43E-E603-48D2-AAD0-18BBDDA12702}" type="pres">
      <dgm:prSet presAssocID="{812CE85F-0A49-4841-87EE-C460D400B892}" presName="hierChild4" presStyleCnt="0"/>
      <dgm:spPr/>
    </dgm:pt>
    <dgm:pt modelId="{E3662E68-3520-4ADE-A090-9001F7AA827A}" type="pres">
      <dgm:prSet presAssocID="{812CE85F-0A49-4841-87EE-C460D400B892}" presName="hierChild5" presStyleCnt="0"/>
      <dgm:spPr/>
    </dgm:pt>
    <dgm:pt modelId="{055457CF-3170-43AA-AAFB-2504AEBF2B2C}" type="pres">
      <dgm:prSet presAssocID="{00AD15E0-6B67-46EF-82C1-CB9A453F8378}" presName="Name64" presStyleLbl="parChTrans1D3" presStyleIdx="7" presStyleCnt="8"/>
      <dgm:spPr/>
      <dgm:t>
        <a:bodyPr/>
        <a:lstStyle/>
        <a:p>
          <a:endParaRPr lang="zh-CN" altLang="en-US"/>
        </a:p>
      </dgm:t>
    </dgm:pt>
    <dgm:pt modelId="{09F50A19-ECB6-4029-8DD7-2A89D74D84EC}" type="pres">
      <dgm:prSet presAssocID="{EF5D6496-EA05-40D0-8D4B-9333AFB469A7}" presName="hierRoot2" presStyleCnt="0">
        <dgm:presLayoutVars>
          <dgm:hierBranch val="init"/>
        </dgm:presLayoutVars>
      </dgm:prSet>
      <dgm:spPr/>
    </dgm:pt>
    <dgm:pt modelId="{50317950-CA2F-4DFF-9094-0F77EB2A32CB}" type="pres">
      <dgm:prSet presAssocID="{EF5D6496-EA05-40D0-8D4B-9333AFB469A7}" presName="rootComposite" presStyleCnt="0"/>
      <dgm:spPr/>
    </dgm:pt>
    <dgm:pt modelId="{418DF484-22F1-4DB2-B6C9-FE168AA76828}" type="pres">
      <dgm:prSet presAssocID="{EF5D6496-EA05-40D0-8D4B-9333AFB469A7}" presName="rootText" presStyleLbl="node3" presStyleIdx="7" presStyleCnt="8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685968-F2BD-43E3-A654-7B203C4BC369}" type="pres">
      <dgm:prSet presAssocID="{EF5D6496-EA05-40D0-8D4B-9333AFB469A7}" presName="rootConnector" presStyleLbl="node3" presStyleIdx="7" presStyleCnt="8"/>
      <dgm:spPr/>
      <dgm:t>
        <a:bodyPr/>
        <a:lstStyle/>
        <a:p>
          <a:endParaRPr lang="zh-CN" altLang="en-US"/>
        </a:p>
      </dgm:t>
    </dgm:pt>
    <dgm:pt modelId="{041AD0AC-C05B-4371-B01F-0CB17AF0E4B5}" type="pres">
      <dgm:prSet presAssocID="{EF5D6496-EA05-40D0-8D4B-9333AFB469A7}" presName="hierChild4" presStyleCnt="0"/>
      <dgm:spPr/>
    </dgm:pt>
    <dgm:pt modelId="{11FFEC38-9654-4293-B174-53C4156B6D3D}" type="pres">
      <dgm:prSet presAssocID="{EF5D6496-EA05-40D0-8D4B-9333AFB469A7}" presName="hierChild5" presStyleCnt="0"/>
      <dgm:spPr/>
    </dgm:pt>
    <dgm:pt modelId="{DF254286-0D7F-4A13-8C69-246FD90B5BFE}" type="pres">
      <dgm:prSet presAssocID="{D580C33D-9AB0-4566-9A63-730C1A31AAF8}" presName="hierChild5" presStyleCnt="0"/>
      <dgm:spPr/>
    </dgm:pt>
    <dgm:pt modelId="{64172A48-9BBE-499E-90A9-D2A49D02E8EC}" type="pres">
      <dgm:prSet presAssocID="{11E2C29D-FAFA-48C1-837F-531E7A2D5632}" presName="hierChild3" presStyleCnt="0"/>
      <dgm:spPr/>
    </dgm:pt>
  </dgm:ptLst>
  <dgm:cxnLst>
    <dgm:cxn modelId="{2AB4AD02-EE72-4853-9D01-250597D66285}" type="presOf" srcId="{D74F1C84-6DA9-4F7E-AF0B-E7E35EC948AF}" destId="{4C0A5C08-90D1-4EF0-A8BB-DE7CFF0CB4B0}" srcOrd="0" destOrd="0" presId="urn:microsoft.com/office/officeart/2009/3/layout/HorizontalOrganizationChart"/>
    <dgm:cxn modelId="{D396FEAB-234B-4D9A-90EB-AC63F5193C7F}" srcId="{9FBFEC14-8EFF-44B6-9B01-9F4F0D2EEC94}" destId="{7C42C58E-305C-4733-9D21-B9534A1162D9}" srcOrd="0" destOrd="0" parTransId="{28D8EDA1-D38A-4E97-8070-44F742BE4FFE}" sibTransId="{9A162B30-6542-452E-AF8F-5C961EC2DB94}"/>
    <dgm:cxn modelId="{3941491D-1B9B-48B7-9289-8F5D7AFB8D0C}" type="presOf" srcId="{28F6638A-845D-4BEE-9B1E-FCBFD9F1FD08}" destId="{A54F1C4E-0A2F-4B91-A00C-01AE919BBFA4}" srcOrd="0" destOrd="0" presId="urn:microsoft.com/office/officeart/2009/3/layout/HorizontalOrganizationChart"/>
    <dgm:cxn modelId="{9668EFD1-43DD-447C-BB3B-E7194C1D5DB4}" srcId="{11E2C29D-FAFA-48C1-837F-531E7A2D5632}" destId="{47173EB0-15EF-4850-958C-F447CE041B97}" srcOrd="2" destOrd="0" parTransId="{AB15D748-2BF3-4CA3-AF5C-51BBD92C78AC}" sibTransId="{384556C1-A34A-4CA1-A18B-FC8BABA2C447}"/>
    <dgm:cxn modelId="{42E89264-1428-4801-A9C0-8D514DF38DC7}" srcId="{D580C33D-9AB0-4566-9A63-730C1A31AAF8}" destId="{EF5D6496-EA05-40D0-8D4B-9333AFB469A7}" srcOrd="1" destOrd="0" parTransId="{00AD15E0-6B67-46EF-82C1-CB9A453F8378}" sibTransId="{78513414-DE13-4D6D-AF3A-74ACBE53E39F}"/>
    <dgm:cxn modelId="{55048947-BB8C-49C5-BD04-85985C2CEC88}" type="presOf" srcId="{28F6638A-845D-4BEE-9B1E-FCBFD9F1FD08}" destId="{9C8774A0-2E22-4881-9A85-4F175EBC7A48}" srcOrd="1" destOrd="0" presId="urn:microsoft.com/office/officeart/2009/3/layout/HorizontalOrganizationChart"/>
    <dgm:cxn modelId="{8D2A68F9-D569-40AA-A4DE-1DF9D477997E}" type="presOf" srcId="{B182809E-A327-4E7D-9D66-30C80A8CEC38}" destId="{33EA4840-7194-422E-B5B6-55F3037AAD4F}" srcOrd="0" destOrd="0" presId="urn:microsoft.com/office/officeart/2009/3/layout/HorizontalOrganizationChart"/>
    <dgm:cxn modelId="{574D1148-F8E1-46CD-BA06-A3CA56F06A70}" type="presOf" srcId="{61A64E3E-3366-4BFA-BA09-F6A82B9E24D8}" destId="{43BF6A26-3C45-4B4E-9170-7E88B8D6CBAA}" srcOrd="1" destOrd="0" presId="urn:microsoft.com/office/officeart/2009/3/layout/HorizontalOrganizationChart"/>
    <dgm:cxn modelId="{0D6E2E25-F921-4F1B-BC32-F7548F526D72}" type="presOf" srcId="{2ED121F1-0975-444C-84A0-96A913A2A7C5}" destId="{95945F82-4DC9-41C7-91DF-DDC6233A2F4E}" srcOrd="0" destOrd="0" presId="urn:microsoft.com/office/officeart/2009/3/layout/HorizontalOrganizationChart"/>
    <dgm:cxn modelId="{49E59830-94CC-4104-8AE8-80CEE5478F57}" type="presOf" srcId="{EA20242C-6436-45ED-9A5C-504DBE2D632A}" destId="{BFAD79C0-D5FA-4718-9ACC-921317ADE23E}" srcOrd="0" destOrd="0" presId="urn:microsoft.com/office/officeart/2009/3/layout/HorizontalOrganizationChart"/>
    <dgm:cxn modelId="{273A5C52-C17A-4EC3-8DD4-0AF350EDF6D0}" type="presOf" srcId="{33538AD3-1865-4DB6-8E4D-68194F6274C5}" destId="{FE54FC71-9DD4-46F6-94F6-402F47EFC348}" srcOrd="0" destOrd="0" presId="urn:microsoft.com/office/officeart/2009/3/layout/HorizontalOrganizationChart"/>
    <dgm:cxn modelId="{EB9E43BE-AC1F-4C14-8DCF-562BDA57F8B7}" srcId="{11E2C29D-FAFA-48C1-837F-531E7A2D5632}" destId="{9FBFEC14-8EFF-44B6-9B01-9F4F0D2EEC94}" srcOrd="1" destOrd="0" parTransId="{DDFB0746-D4C6-4D47-B7EA-6884FC5D37EA}" sibTransId="{5F6306FB-CDBB-40CC-B145-8FE053E441DB}"/>
    <dgm:cxn modelId="{DC03A73C-744C-4962-A525-EB1494BD01A4}" type="presOf" srcId="{11E2C29D-FAFA-48C1-837F-531E7A2D5632}" destId="{CFC26BD1-0AC6-462E-A1A4-DF3E753F85CF}" srcOrd="1" destOrd="0" presId="urn:microsoft.com/office/officeart/2009/3/layout/HorizontalOrganizationChart"/>
    <dgm:cxn modelId="{21C5B9AB-48AD-4A5B-ADD9-1F170D7B33B7}" type="presOf" srcId="{9FBFEC14-8EFF-44B6-9B01-9F4F0D2EEC94}" destId="{A5F11F61-76DF-4302-AD52-8D0FA2C4541C}" srcOrd="0" destOrd="0" presId="urn:microsoft.com/office/officeart/2009/3/layout/HorizontalOrganizationChart"/>
    <dgm:cxn modelId="{ACC8B577-FFFD-426F-B607-955B89DCF0D0}" type="presOf" srcId="{52F6558D-B5A8-40C1-8998-0A96A039BE68}" destId="{18ECBD95-0073-405D-A038-3BAE6CC54879}" srcOrd="0" destOrd="0" presId="urn:microsoft.com/office/officeart/2009/3/layout/HorizontalOrganizationChart"/>
    <dgm:cxn modelId="{EA49F852-5361-482C-B1CE-A8E8E3288B22}" type="presOf" srcId="{BC38B573-CFCF-45CE-B462-4E587C982D3D}" destId="{D5D6B753-8558-438E-9E48-FAFC361C6308}" srcOrd="1" destOrd="0" presId="urn:microsoft.com/office/officeart/2009/3/layout/HorizontalOrganizationChart"/>
    <dgm:cxn modelId="{0C9F81C0-A1B5-4558-8864-2C13D18810EB}" srcId="{11E2C29D-FAFA-48C1-837F-531E7A2D5632}" destId="{BC38B573-CFCF-45CE-B462-4E587C982D3D}" srcOrd="3" destOrd="0" parTransId="{FED2212E-73DB-4649-B78E-00A03426FB45}" sibTransId="{8D8AB7C3-D603-4E88-9B6B-831C458AFD20}"/>
    <dgm:cxn modelId="{B1A4AF74-3053-4849-B472-67AE5CA75532}" type="presOf" srcId="{BC38B573-CFCF-45CE-B462-4E587C982D3D}" destId="{7B1419A8-3785-44C6-B19F-ED53585A9F13}" srcOrd="0" destOrd="0" presId="urn:microsoft.com/office/officeart/2009/3/layout/HorizontalOrganizationChart"/>
    <dgm:cxn modelId="{BB608ED6-A7B4-4551-BF68-001FADFF1CB8}" type="presOf" srcId="{EF5D6496-EA05-40D0-8D4B-9333AFB469A7}" destId="{418DF484-22F1-4DB2-B6C9-FE168AA76828}" srcOrd="0" destOrd="0" presId="urn:microsoft.com/office/officeart/2009/3/layout/HorizontalOrganizationChart"/>
    <dgm:cxn modelId="{7754EDCA-FE2B-43DE-AE28-8287290CDE27}" type="presOf" srcId="{812CE85F-0A49-4841-87EE-C460D400B892}" destId="{64BC3DE8-0F12-402A-83CC-445905F1EB6D}" srcOrd="1" destOrd="0" presId="urn:microsoft.com/office/officeart/2009/3/layout/HorizontalOrganizationChart"/>
    <dgm:cxn modelId="{ABEF22F9-4080-475F-8BD4-7FE39366E694}" srcId="{EACB0FA4-4C20-499C-961F-7510865C54D5}" destId="{13AD8B3B-8CEA-49FC-80B4-430E4CC3A835}" srcOrd="1" destOrd="0" parTransId="{2ED121F1-0975-444C-84A0-96A913A2A7C5}" sibTransId="{574BA302-0CD0-40D8-B501-A418902CD1AC}"/>
    <dgm:cxn modelId="{A35411AE-1398-4E95-96F3-4C02939701E6}" type="presOf" srcId="{47173EB0-15EF-4850-958C-F447CE041B97}" destId="{2C4EC35D-76F6-428E-B8FF-370FC28E6E2A}" srcOrd="1" destOrd="0" presId="urn:microsoft.com/office/officeart/2009/3/layout/HorizontalOrganizationChart"/>
    <dgm:cxn modelId="{78D1806C-0105-4113-AC7E-D80AF9A9755E}" type="presOf" srcId="{D580C33D-9AB0-4566-9A63-730C1A31AAF8}" destId="{DA4C4AD5-BF84-4522-9555-A157E1A787FC}" srcOrd="0" destOrd="0" presId="urn:microsoft.com/office/officeart/2009/3/layout/HorizontalOrganizationChart"/>
    <dgm:cxn modelId="{F50C7896-B97E-44B5-BD73-9ACAF1D9CC56}" type="presOf" srcId="{7C42C58E-305C-4733-9D21-B9534A1162D9}" destId="{A95A1BF5-3FA0-40E0-A5B4-BCE7CAB3E9A6}" srcOrd="1" destOrd="0" presId="urn:microsoft.com/office/officeart/2009/3/layout/HorizontalOrganizationChart"/>
    <dgm:cxn modelId="{79F18C49-56ED-4AFA-8F12-08E01F4142C4}" srcId="{170A9052-038B-429C-BE6B-749C24982249}" destId="{11E2C29D-FAFA-48C1-837F-531E7A2D5632}" srcOrd="0" destOrd="0" parTransId="{B8891F5D-9ADC-475F-8C58-AE05B48FB4C3}" sibTransId="{504F68EF-1DAA-4595-9F36-4CDE30E7CB38}"/>
    <dgm:cxn modelId="{C3A4B0A6-D9A1-45D1-9607-7B67B2A4EDC5}" type="presOf" srcId="{812CE85F-0A49-4841-87EE-C460D400B892}" destId="{49913767-4C5B-4160-8D1A-C9A929DB2B69}" srcOrd="0" destOrd="0" presId="urn:microsoft.com/office/officeart/2009/3/layout/HorizontalOrganizationChart"/>
    <dgm:cxn modelId="{60D3DDA2-0028-4CFB-90C7-3AB3B4D4D08C}" srcId="{BC38B573-CFCF-45CE-B462-4E587C982D3D}" destId="{D74F1C84-6DA9-4F7E-AF0B-E7E35EC948AF}" srcOrd="0" destOrd="0" parTransId="{1E8A02EB-B7EC-4F48-BC8F-5BED9B79A937}" sibTransId="{E2FFE4B4-05A6-46FE-AB6A-1D8FAE273B16}"/>
    <dgm:cxn modelId="{9368B1DE-E3BD-4BB3-B64E-4F8ACB1C1A6F}" srcId="{47173EB0-15EF-4850-958C-F447CE041B97}" destId="{3A6FDB0E-F779-4C3A-8920-BD031637A53A}" srcOrd="0" destOrd="0" parTransId="{CC03E4C2-C48D-47B8-BA07-6420C83625A5}" sibTransId="{972C9A75-5B14-4579-BA44-1D237218B35B}"/>
    <dgm:cxn modelId="{C91553E5-E068-4698-8844-33B53A90C863}" type="presOf" srcId="{FED2212E-73DB-4649-B78E-00A03426FB45}" destId="{0F26378D-1B27-4850-B2F6-63C26222E2D1}" srcOrd="0" destOrd="0" presId="urn:microsoft.com/office/officeart/2009/3/layout/HorizontalOrganizationChart"/>
    <dgm:cxn modelId="{28E0FD1B-01F4-4C43-A7D6-E38141E93576}" type="presOf" srcId="{11E2C29D-FAFA-48C1-837F-531E7A2D5632}" destId="{EB391164-418A-4398-AA94-F31039A7880F}" srcOrd="0" destOrd="0" presId="urn:microsoft.com/office/officeart/2009/3/layout/HorizontalOrganizationChart"/>
    <dgm:cxn modelId="{FB557943-7526-41DD-BF48-D83F1A4AF119}" srcId="{11E2C29D-FAFA-48C1-837F-531E7A2D5632}" destId="{EACB0FA4-4C20-499C-961F-7510865C54D5}" srcOrd="0" destOrd="0" parTransId="{EA20242C-6436-45ED-9A5C-504DBE2D632A}" sibTransId="{E05ADBD8-5A6F-42AE-82FE-7C0C013EFF75}"/>
    <dgm:cxn modelId="{74FAF76E-E049-4493-8300-48B0FF4204C7}" type="presOf" srcId="{7C42C58E-305C-4733-9D21-B9534A1162D9}" destId="{71B74F20-0006-4890-B7C3-F3403505F549}" srcOrd="0" destOrd="0" presId="urn:microsoft.com/office/officeart/2009/3/layout/HorizontalOrganizationChart"/>
    <dgm:cxn modelId="{279A674E-1D3F-421D-8FBD-903E8E21E56B}" type="presOf" srcId="{3A6FDB0E-F779-4C3A-8920-BD031637A53A}" destId="{E97522DB-3EC6-40DD-B2FF-75A60AB716D3}" srcOrd="0" destOrd="0" presId="urn:microsoft.com/office/officeart/2009/3/layout/HorizontalOrganizationChart"/>
    <dgm:cxn modelId="{08D76FE5-832E-4D80-9ECA-A91B314A7310}" type="presOf" srcId="{170A9052-038B-429C-BE6B-749C24982249}" destId="{D05C54D5-ABA8-4917-B81D-D5F118084DF6}" srcOrd="0" destOrd="0" presId="urn:microsoft.com/office/officeart/2009/3/layout/HorizontalOrganizationChart"/>
    <dgm:cxn modelId="{02C444F6-D3CA-4B1F-9508-393A85E17924}" type="presOf" srcId="{D580C33D-9AB0-4566-9A63-730C1A31AAF8}" destId="{6E5854DC-F7C2-4DC1-99B9-A1D188B97071}" srcOrd="1" destOrd="0" presId="urn:microsoft.com/office/officeart/2009/3/layout/HorizontalOrganizationChart"/>
    <dgm:cxn modelId="{621A3F57-66C4-453F-8C82-D9D7AEBB4F0A}" type="presOf" srcId="{9FBFEC14-8EFF-44B6-9B01-9F4F0D2EEC94}" destId="{24D7FBF0-51B7-45C4-93E8-C46F3ABAB83A}" srcOrd="1" destOrd="0" presId="urn:microsoft.com/office/officeart/2009/3/layout/HorizontalOrganizationChart"/>
    <dgm:cxn modelId="{C6161CC1-AB2E-42FE-8C7F-2768B70FEF6C}" type="presOf" srcId="{47173EB0-15EF-4850-958C-F447CE041B97}" destId="{0ED498D8-C7AF-4B41-B4BE-028D859E103B}" srcOrd="0" destOrd="0" presId="urn:microsoft.com/office/officeart/2009/3/layout/HorizontalOrganizationChart"/>
    <dgm:cxn modelId="{2B08CA1E-2E6E-40E0-BB09-CA37105D29A1}" type="presOf" srcId="{EACB0FA4-4C20-499C-961F-7510865C54D5}" destId="{35077514-3E44-42C2-8545-D2A39A16B460}" srcOrd="1" destOrd="0" presId="urn:microsoft.com/office/officeart/2009/3/layout/HorizontalOrganizationChart"/>
    <dgm:cxn modelId="{9F852568-9BBA-4C51-82DA-650D4A629E7C}" type="presOf" srcId="{13AD8B3B-8CEA-49FC-80B4-430E4CC3A835}" destId="{2AB0F588-FF69-4D65-AC73-AB1EAC6DC280}" srcOrd="0" destOrd="0" presId="urn:microsoft.com/office/officeart/2009/3/layout/HorizontalOrganizationChart"/>
    <dgm:cxn modelId="{8E1B8F04-96CB-400D-BC0A-DA4CECA26632}" type="presOf" srcId="{00AD15E0-6B67-46EF-82C1-CB9A453F8378}" destId="{055457CF-3170-43AA-AAFB-2504AEBF2B2C}" srcOrd="0" destOrd="0" presId="urn:microsoft.com/office/officeart/2009/3/layout/HorizontalOrganizationChart"/>
    <dgm:cxn modelId="{FE81FD7C-7E03-46B1-A934-7C8770AA6ECF}" type="presOf" srcId="{D74F1C84-6DA9-4F7E-AF0B-E7E35EC948AF}" destId="{BF9870CB-A057-4657-B7F1-49F2B590EFD3}" srcOrd="1" destOrd="0" presId="urn:microsoft.com/office/officeart/2009/3/layout/HorizontalOrganizationChart"/>
    <dgm:cxn modelId="{9974FE46-7CE3-4DCE-9CB5-BC8382CC9D23}" type="presOf" srcId="{28D8EDA1-D38A-4E97-8070-44F742BE4FFE}" destId="{6697AC51-4B9A-4BB9-AFB0-FBCEBE8283E9}" srcOrd="0" destOrd="0" presId="urn:microsoft.com/office/officeart/2009/3/layout/HorizontalOrganizationChart"/>
    <dgm:cxn modelId="{D1801BAD-D135-4F7A-A10E-AE0FDF0030EF}" srcId="{EACB0FA4-4C20-499C-961F-7510865C54D5}" destId="{28F6638A-845D-4BEE-9B1E-FCBFD9F1FD08}" srcOrd="0" destOrd="0" parTransId="{03E7B21E-4186-42BE-827C-B6D0425FF5F0}" sibTransId="{D9058366-5026-4CE2-9675-ED906B73CC46}"/>
    <dgm:cxn modelId="{AE41FAAC-1131-4E25-AD16-AD1387BBA153}" type="presOf" srcId="{EACB0FA4-4C20-499C-961F-7510865C54D5}" destId="{31F43FAA-8908-4C1D-947C-C1DF04CD4261}" srcOrd="0" destOrd="0" presId="urn:microsoft.com/office/officeart/2009/3/layout/HorizontalOrganizationChart"/>
    <dgm:cxn modelId="{F760D68F-F291-4742-AC8E-A1E6328B79C6}" srcId="{11E2C29D-FAFA-48C1-837F-531E7A2D5632}" destId="{D580C33D-9AB0-4566-9A63-730C1A31AAF8}" srcOrd="4" destOrd="0" parTransId="{B182809E-A327-4E7D-9D66-30C80A8CEC38}" sibTransId="{BD1BC882-EC8F-4A35-A881-EF6156A88185}"/>
    <dgm:cxn modelId="{DE4869AF-51DF-456C-AB7A-A1BFB115D519}" srcId="{BC38B573-CFCF-45CE-B462-4E587C982D3D}" destId="{61A64E3E-3366-4BFA-BA09-F6A82B9E24D8}" srcOrd="1" destOrd="0" parTransId="{33538AD3-1865-4DB6-8E4D-68194F6274C5}" sibTransId="{78A33C69-4D59-4E2E-9AF8-9A9420247505}"/>
    <dgm:cxn modelId="{76583989-078D-432B-ACDC-54E23E930A27}" type="presOf" srcId="{EF5D6496-EA05-40D0-8D4B-9333AFB469A7}" destId="{29685968-F2BD-43E3-A654-7B203C4BC369}" srcOrd="1" destOrd="0" presId="urn:microsoft.com/office/officeart/2009/3/layout/HorizontalOrganizationChart"/>
    <dgm:cxn modelId="{5CEE6129-2AFE-4CBE-A477-EFB6B3621B58}" type="presOf" srcId="{03E7B21E-4186-42BE-827C-B6D0425FF5F0}" destId="{7B99B054-FBD5-40DA-82D3-3BE7670375A3}" srcOrd="0" destOrd="0" presId="urn:microsoft.com/office/officeart/2009/3/layout/HorizontalOrganizationChart"/>
    <dgm:cxn modelId="{6C209DC0-D18B-49CE-A8A1-0C3421FD2326}" type="presOf" srcId="{CC03E4C2-C48D-47B8-BA07-6420C83625A5}" destId="{0E28BBFF-8B06-4F1A-94F8-242C83941406}" srcOrd="0" destOrd="0" presId="urn:microsoft.com/office/officeart/2009/3/layout/HorizontalOrganizationChart"/>
    <dgm:cxn modelId="{F34F8A83-B83C-4E83-B7CA-DE27E05E26B2}" type="presOf" srcId="{AB15D748-2BF3-4CA3-AF5C-51BBD92C78AC}" destId="{4880E510-D2CF-418D-BCDB-F9476D02E2E3}" srcOrd="0" destOrd="0" presId="urn:microsoft.com/office/officeart/2009/3/layout/HorizontalOrganizationChart"/>
    <dgm:cxn modelId="{FF12730E-B4C0-4CB9-BE62-A21B8AC2C37D}" type="presOf" srcId="{1E8A02EB-B7EC-4F48-BC8F-5BED9B79A937}" destId="{30053757-4B43-4DDE-BE22-7869991F1C2F}" srcOrd="0" destOrd="0" presId="urn:microsoft.com/office/officeart/2009/3/layout/HorizontalOrganizationChart"/>
    <dgm:cxn modelId="{15981C3F-5CE3-4ECC-B8B2-4D7F6B04C816}" type="presOf" srcId="{61A64E3E-3366-4BFA-BA09-F6A82B9E24D8}" destId="{A176BAFE-20D3-4D0F-80A6-C0A2FE6467A5}" srcOrd="0" destOrd="0" presId="urn:microsoft.com/office/officeart/2009/3/layout/HorizontalOrganizationChart"/>
    <dgm:cxn modelId="{B303E195-C36B-4F69-ADC5-83266E164051}" type="presOf" srcId="{DDFB0746-D4C6-4D47-B7EA-6884FC5D37EA}" destId="{F87B7CC4-0520-40A9-9F7C-A4B45C125EBD}" srcOrd="0" destOrd="0" presId="urn:microsoft.com/office/officeart/2009/3/layout/HorizontalOrganizationChart"/>
    <dgm:cxn modelId="{ED315414-779C-4D2F-A323-7DD2F27339DB}" type="presOf" srcId="{3A6FDB0E-F779-4C3A-8920-BD031637A53A}" destId="{42EE4214-A910-4C1E-8941-A68BA8EA24B4}" srcOrd="1" destOrd="0" presId="urn:microsoft.com/office/officeart/2009/3/layout/HorizontalOrganizationChart"/>
    <dgm:cxn modelId="{223EF849-88EB-4BF8-80C3-3EE8DBB12F6A}" type="presOf" srcId="{13AD8B3B-8CEA-49FC-80B4-430E4CC3A835}" destId="{F566E6FA-BFD4-45FF-8ED9-719F99D48C00}" srcOrd="1" destOrd="0" presId="urn:microsoft.com/office/officeart/2009/3/layout/HorizontalOrganizationChart"/>
    <dgm:cxn modelId="{08F3D207-091E-4D75-9C4D-F7EB05965707}" srcId="{D580C33D-9AB0-4566-9A63-730C1A31AAF8}" destId="{812CE85F-0A49-4841-87EE-C460D400B892}" srcOrd="0" destOrd="0" parTransId="{52F6558D-B5A8-40C1-8998-0A96A039BE68}" sibTransId="{454DC86E-1874-4562-B4B1-3111BB9ABA09}"/>
    <dgm:cxn modelId="{6D768B13-3998-4892-978C-66BE0F09191F}" type="presParOf" srcId="{D05C54D5-ABA8-4917-B81D-D5F118084DF6}" destId="{9F9687E2-E103-44F1-87FB-582606D4EF2F}" srcOrd="0" destOrd="0" presId="urn:microsoft.com/office/officeart/2009/3/layout/HorizontalOrganizationChart"/>
    <dgm:cxn modelId="{A70E1D59-C91B-43D9-95A7-3DEEDB60479B}" type="presParOf" srcId="{9F9687E2-E103-44F1-87FB-582606D4EF2F}" destId="{D4EA7313-09BA-4B73-9611-2D0D9059AA5F}" srcOrd="0" destOrd="0" presId="urn:microsoft.com/office/officeart/2009/3/layout/HorizontalOrganizationChart"/>
    <dgm:cxn modelId="{DCCE3661-410C-4B06-9D74-A7A2EAFCDA02}" type="presParOf" srcId="{D4EA7313-09BA-4B73-9611-2D0D9059AA5F}" destId="{EB391164-418A-4398-AA94-F31039A7880F}" srcOrd="0" destOrd="0" presId="urn:microsoft.com/office/officeart/2009/3/layout/HorizontalOrganizationChart"/>
    <dgm:cxn modelId="{12454A2B-B087-44CC-BE78-EAAB55291A14}" type="presParOf" srcId="{D4EA7313-09BA-4B73-9611-2D0D9059AA5F}" destId="{CFC26BD1-0AC6-462E-A1A4-DF3E753F85CF}" srcOrd="1" destOrd="0" presId="urn:microsoft.com/office/officeart/2009/3/layout/HorizontalOrganizationChart"/>
    <dgm:cxn modelId="{F8779BDF-01FD-4E32-B37E-AE4E9DF78956}" type="presParOf" srcId="{9F9687E2-E103-44F1-87FB-582606D4EF2F}" destId="{C6439874-BCC2-43B4-B439-387AF660F66A}" srcOrd="1" destOrd="0" presId="urn:microsoft.com/office/officeart/2009/3/layout/HorizontalOrganizationChart"/>
    <dgm:cxn modelId="{5F05368F-3EF9-42FE-9965-051B8521C89D}" type="presParOf" srcId="{C6439874-BCC2-43B4-B439-387AF660F66A}" destId="{BFAD79C0-D5FA-4718-9ACC-921317ADE23E}" srcOrd="0" destOrd="0" presId="urn:microsoft.com/office/officeart/2009/3/layout/HorizontalOrganizationChart"/>
    <dgm:cxn modelId="{C71B2654-040E-4C2C-8BF9-5B879CCD3BBD}" type="presParOf" srcId="{C6439874-BCC2-43B4-B439-387AF660F66A}" destId="{E9CB6878-54C8-4FAB-BF48-188CD79FDB5F}" srcOrd="1" destOrd="0" presId="urn:microsoft.com/office/officeart/2009/3/layout/HorizontalOrganizationChart"/>
    <dgm:cxn modelId="{08D1A4ED-5F1F-4672-83CF-A1B75007FFD2}" type="presParOf" srcId="{E9CB6878-54C8-4FAB-BF48-188CD79FDB5F}" destId="{D6E349B9-9EB8-4C71-88B0-EAE06C38D265}" srcOrd="0" destOrd="0" presId="urn:microsoft.com/office/officeart/2009/3/layout/HorizontalOrganizationChart"/>
    <dgm:cxn modelId="{57B938D0-2394-4DE4-B78E-B4B0CB0D4F74}" type="presParOf" srcId="{D6E349B9-9EB8-4C71-88B0-EAE06C38D265}" destId="{31F43FAA-8908-4C1D-947C-C1DF04CD4261}" srcOrd="0" destOrd="0" presId="urn:microsoft.com/office/officeart/2009/3/layout/HorizontalOrganizationChart"/>
    <dgm:cxn modelId="{2E9FCFC6-73E7-4C48-9CA1-AFBD80BB9D9E}" type="presParOf" srcId="{D6E349B9-9EB8-4C71-88B0-EAE06C38D265}" destId="{35077514-3E44-42C2-8545-D2A39A16B460}" srcOrd="1" destOrd="0" presId="urn:microsoft.com/office/officeart/2009/3/layout/HorizontalOrganizationChart"/>
    <dgm:cxn modelId="{B377118D-037F-4ECB-AB5D-6324C799B51C}" type="presParOf" srcId="{E9CB6878-54C8-4FAB-BF48-188CD79FDB5F}" destId="{B1D58DA2-385E-459A-94FE-D7CABA67167F}" srcOrd="1" destOrd="0" presId="urn:microsoft.com/office/officeart/2009/3/layout/HorizontalOrganizationChart"/>
    <dgm:cxn modelId="{8A7FD967-E4BF-4E9D-B70B-9235ABCBF679}" type="presParOf" srcId="{B1D58DA2-385E-459A-94FE-D7CABA67167F}" destId="{7B99B054-FBD5-40DA-82D3-3BE7670375A3}" srcOrd="0" destOrd="0" presId="urn:microsoft.com/office/officeart/2009/3/layout/HorizontalOrganizationChart"/>
    <dgm:cxn modelId="{D0C1C776-3F4F-485B-833D-C05098AB3363}" type="presParOf" srcId="{B1D58DA2-385E-459A-94FE-D7CABA67167F}" destId="{EF68A5E6-23CF-49F5-81B1-00595EE0CDCB}" srcOrd="1" destOrd="0" presId="urn:microsoft.com/office/officeart/2009/3/layout/HorizontalOrganizationChart"/>
    <dgm:cxn modelId="{7BB98A13-A704-4199-9466-B52203FBA464}" type="presParOf" srcId="{EF68A5E6-23CF-49F5-81B1-00595EE0CDCB}" destId="{73CFEF7E-95BC-42AB-9187-531000C28068}" srcOrd="0" destOrd="0" presId="urn:microsoft.com/office/officeart/2009/3/layout/HorizontalOrganizationChart"/>
    <dgm:cxn modelId="{11403996-D282-40AD-AFC1-B6212839CE47}" type="presParOf" srcId="{73CFEF7E-95BC-42AB-9187-531000C28068}" destId="{A54F1C4E-0A2F-4B91-A00C-01AE919BBFA4}" srcOrd="0" destOrd="0" presId="urn:microsoft.com/office/officeart/2009/3/layout/HorizontalOrganizationChart"/>
    <dgm:cxn modelId="{E2E6A154-D7BC-4CD2-8600-C187884FAC8C}" type="presParOf" srcId="{73CFEF7E-95BC-42AB-9187-531000C28068}" destId="{9C8774A0-2E22-4881-9A85-4F175EBC7A48}" srcOrd="1" destOrd="0" presId="urn:microsoft.com/office/officeart/2009/3/layout/HorizontalOrganizationChart"/>
    <dgm:cxn modelId="{38D98FA5-B01D-4A79-A07A-F1D05C636AC6}" type="presParOf" srcId="{EF68A5E6-23CF-49F5-81B1-00595EE0CDCB}" destId="{55FF9490-8797-4FE1-8772-D6A7DBD2A4F6}" srcOrd="1" destOrd="0" presId="urn:microsoft.com/office/officeart/2009/3/layout/HorizontalOrganizationChart"/>
    <dgm:cxn modelId="{DFCFB264-25E1-497C-91B1-76D84FFAB1CE}" type="presParOf" srcId="{EF68A5E6-23CF-49F5-81B1-00595EE0CDCB}" destId="{732AF4A0-0962-4086-A98F-8121E634CC9F}" srcOrd="2" destOrd="0" presId="urn:microsoft.com/office/officeart/2009/3/layout/HorizontalOrganizationChart"/>
    <dgm:cxn modelId="{2306D512-2848-4051-85DE-F88B6BC27C9C}" type="presParOf" srcId="{B1D58DA2-385E-459A-94FE-D7CABA67167F}" destId="{95945F82-4DC9-41C7-91DF-DDC6233A2F4E}" srcOrd="2" destOrd="0" presId="urn:microsoft.com/office/officeart/2009/3/layout/HorizontalOrganizationChart"/>
    <dgm:cxn modelId="{403E62DD-BCEA-40C9-8BE4-7760698A7B4F}" type="presParOf" srcId="{B1D58DA2-385E-459A-94FE-D7CABA67167F}" destId="{6D2627F8-2BCD-4C69-AB57-DB3CE38B9FAC}" srcOrd="3" destOrd="0" presId="urn:microsoft.com/office/officeart/2009/3/layout/HorizontalOrganizationChart"/>
    <dgm:cxn modelId="{79EA3CDC-638D-4487-8CC7-348636689390}" type="presParOf" srcId="{6D2627F8-2BCD-4C69-AB57-DB3CE38B9FAC}" destId="{348E6D2D-70DE-477B-90F7-21275B735439}" srcOrd="0" destOrd="0" presId="urn:microsoft.com/office/officeart/2009/3/layout/HorizontalOrganizationChart"/>
    <dgm:cxn modelId="{F9085334-C5E5-4DC6-B01D-40D92C96214E}" type="presParOf" srcId="{348E6D2D-70DE-477B-90F7-21275B735439}" destId="{2AB0F588-FF69-4D65-AC73-AB1EAC6DC280}" srcOrd="0" destOrd="0" presId="urn:microsoft.com/office/officeart/2009/3/layout/HorizontalOrganizationChart"/>
    <dgm:cxn modelId="{019D355C-D5DF-49A5-A934-2FBF7625E5E8}" type="presParOf" srcId="{348E6D2D-70DE-477B-90F7-21275B735439}" destId="{F566E6FA-BFD4-45FF-8ED9-719F99D48C00}" srcOrd="1" destOrd="0" presId="urn:microsoft.com/office/officeart/2009/3/layout/HorizontalOrganizationChart"/>
    <dgm:cxn modelId="{1FE7EB72-599A-40AF-8480-1917DD83EEAB}" type="presParOf" srcId="{6D2627F8-2BCD-4C69-AB57-DB3CE38B9FAC}" destId="{C2782D89-D570-473C-80A6-BB369514D6B4}" srcOrd="1" destOrd="0" presId="urn:microsoft.com/office/officeart/2009/3/layout/HorizontalOrganizationChart"/>
    <dgm:cxn modelId="{1D777EF6-FBCA-44E6-A741-2A81965FD966}" type="presParOf" srcId="{6D2627F8-2BCD-4C69-AB57-DB3CE38B9FAC}" destId="{F439923E-AE6E-451F-873F-2AF9069DBBB9}" srcOrd="2" destOrd="0" presId="urn:microsoft.com/office/officeart/2009/3/layout/HorizontalOrganizationChart"/>
    <dgm:cxn modelId="{B5D187D2-36F3-4C4E-B3DC-595AC6AC0070}" type="presParOf" srcId="{E9CB6878-54C8-4FAB-BF48-188CD79FDB5F}" destId="{AF1A7E34-87B2-4A98-8236-3CE1E5FA0CF5}" srcOrd="2" destOrd="0" presId="urn:microsoft.com/office/officeart/2009/3/layout/HorizontalOrganizationChart"/>
    <dgm:cxn modelId="{2B86AAC8-A1A0-4335-9811-35520E66A39D}" type="presParOf" srcId="{C6439874-BCC2-43B4-B439-387AF660F66A}" destId="{F87B7CC4-0520-40A9-9F7C-A4B45C125EBD}" srcOrd="2" destOrd="0" presId="urn:microsoft.com/office/officeart/2009/3/layout/HorizontalOrganizationChart"/>
    <dgm:cxn modelId="{E096B47D-9BCB-4150-984C-985F74CF3E55}" type="presParOf" srcId="{C6439874-BCC2-43B4-B439-387AF660F66A}" destId="{4C8FDBB0-AF31-4576-8E54-4AADCDCDB289}" srcOrd="3" destOrd="0" presId="urn:microsoft.com/office/officeart/2009/3/layout/HorizontalOrganizationChart"/>
    <dgm:cxn modelId="{CC90E366-A98F-4B89-940E-B0374B3FF2C3}" type="presParOf" srcId="{4C8FDBB0-AF31-4576-8E54-4AADCDCDB289}" destId="{3639B7CD-4ECB-4396-92A5-CFAE81B03946}" srcOrd="0" destOrd="0" presId="urn:microsoft.com/office/officeart/2009/3/layout/HorizontalOrganizationChart"/>
    <dgm:cxn modelId="{E0A02CFE-1B4A-4EEE-A7C9-26DD59271F36}" type="presParOf" srcId="{3639B7CD-4ECB-4396-92A5-CFAE81B03946}" destId="{A5F11F61-76DF-4302-AD52-8D0FA2C4541C}" srcOrd="0" destOrd="0" presId="urn:microsoft.com/office/officeart/2009/3/layout/HorizontalOrganizationChart"/>
    <dgm:cxn modelId="{EA2E3820-73C6-45FD-9607-D00F8545ADC7}" type="presParOf" srcId="{3639B7CD-4ECB-4396-92A5-CFAE81B03946}" destId="{24D7FBF0-51B7-45C4-93E8-C46F3ABAB83A}" srcOrd="1" destOrd="0" presId="urn:microsoft.com/office/officeart/2009/3/layout/HorizontalOrganizationChart"/>
    <dgm:cxn modelId="{C86F5F33-E12A-476D-9625-8CBB413027FF}" type="presParOf" srcId="{4C8FDBB0-AF31-4576-8E54-4AADCDCDB289}" destId="{C1ADF73C-5ADF-4CE3-89CD-67DBA9334577}" srcOrd="1" destOrd="0" presId="urn:microsoft.com/office/officeart/2009/3/layout/HorizontalOrganizationChart"/>
    <dgm:cxn modelId="{73937A83-4B08-477F-BAE0-B23E27CF65A1}" type="presParOf" srcId="{C1ADF73C-5ADF-4CE3-89CD-67DBA9334577}" destId="{6697AC51-4B9A-4BB9-AFB0-FBCEBE8283E9}" srcOrd="0" destOrd="0" presId="urn:microsoft.com/office/officeart/2009/3/layout/HorizontalOrganizationChart"/>
    <dgm:cxn modelId="{B9C60C1E-4DAF-4FD6-8C00-CC3ECEF3F4B9}" type="presParOf" srcId="{C1ADF73C-5ADF-4CE3-89CD-67DBA9334577}" destId="{60F08525-A305-4843-9996-E295B51D40F8}" srcOrd="1" destOrd="0" presId="urn:microsoft.com/office/officeart/2009/3/layout/HorizontalOrganizationChart"/>
    <dgm:cxn modelId="{2FB38CED-9C24-4E99-8383-6588A4A1F1FA}" type="presParOf" srcId="{60F08525-A305-4843-9996-E295B51D40F8}" destId="{A4E1824F-1086-4B9E-9928-D01643105E59}" srcOrd="0" destOrd="0" presId="urn:microsoft.com/office/officeart/2009/3/layout/HorizontalOrganizationChart"/>
    <dgm:cxn modelId="{7D4056B1-AA8C-4EA0-9A45-C7F365FE24D4}" type="presParOf" srcId="{A4E1824F-1086-4B9E-9928-D01643105E59}" destId="{71B74F20-0006-4890-B7C3-F3403505F549}" srcOrd="0" destOrd="0" presId="urn:microsoft.com/office/officeart/2009/3/layout/HorizontalOrganizationChart"/>
    <dgm:cxn modelId="{515DFAD9-CA48-4CD7-A8A8-3243EE33D5AC}" type="presParOf" srcId="{A4E1824F-1086-4B9E-9928-D01643105E59}" destId="{A95A1BF5-3FA0-40E0-A5B4-BCE7CAB3E9A6}" srcOrd="1" destOrd="0" presId="urn:microsoft.com/office/officeart/2009/3/layout/HorizontalOrganizationChart"/>
    <dgm:cxn modelId="{A2B8E05D-5B6B-4E5F-B193-6930EA710461}" type="presParOf" srcId="{60F08525-A305-4843-9996-E295B51D40F8}" destId="{6F19446F-316B-486F-A315-41C650B84572}" srcOrd="1" destOrd="0" presId="urn:microsoft.com/office/officeart/2009/3/layout/HorizontalOrganizationChart"/>
    <dgm:cxn modelId="{FCD6BAB0-C469-4DCA-B398-B6B0A55D7285}" type="presParOf" srcId="{60F08525-A305-4843-9996-E295B51D40F8}" destId="{68D3B41B-5782-4E3D-81C8-330BFADF9B00}" srcOrd="2" destOrd="0" presId="urn:microsoft.com/office/officeart/2009/3/layout/HorizontalOrganizationChart"/>
    <dgm:cxn modelId="{0A32A2E1-149A-423C-8FC9-C3C275E5084A}" type="presParOf" srcId="{4C8FDBB0-AF31-4576-8E54-4AADCDCDB289}" destId="{DFFAA1BA-FB63-4101-8925-6DDA6FE9B630}" srcOrd="2" destOrd="0" presId="urn:microsoft.com/office/officeart/2009/3/layout/HorizontalOrganizationChart"/>
    <dgm:cxn modelId="{5B3B5FAB-0D61-40FC-A409-1C9A7BCA2574}" type="presParOf" srcId="{C6439874-BCC2-43B4-B439-387AF660F66A}" destId="{4880E510-D2CF-418D-BCDB-F9476D02E2E3}" srcOrd="4" destOrd="0" presId="urn:microsoft.com/office/officeart/2009/3/layout/HorizontalOrganizationChart"/>
    <dgm:cxn modelId="{0636D431-3A60-4364-9341-3C77A4535BD2}" type="presParOf" srcId="{C6439874-BCC2-43B4-B439-387AF660F66A}" destId="{73165F94-4933-491F-832B-62321413A5A4}" srcOrd="5" destOrd="0" presId="urn:microsoft.com/office/officeart/2009/3/layout/HorizontalOrganizationChart"/>
    <dgm:cxn modelId="{BF1EC806-3E7E-4CC0-915A-C221C068C263}" type="presParOf" srcId="{73165F94-4933-491F-832B-62321413A5A4}" destId="{CD9A21BD-36A3-4052-BAE6-EF1D1C08D66E}" srcOrd="0" destOrd="0" presId="urn:microsoft.com/office/officeart/2009/3/layout/HorizontalOrganizationChart"/>
    <dgm:cxn modelId="{7A507D7A-9A40-45C1-A94A-52D9D5877D54}" type="presParOf" srcId="{CD9A21BD-36A3-4052-BAE6-EF1D1C08D66E}" destId="{0ED498D8-C7AF-4B41-B4BE-028D859E103B}" srcOrd="0" destOrd="0" presId="urn:microsoft.com/office/officeart/2009/3/layout/HorizontalOrganizationChart"/>
    <dgm:cxn modelId="{3FD65E95-4DDD-4FD9-8834-5201D7196D1F}" type="presParOf" srcId="{CD9A21BD-36A3-4052-BAE6-EF1D1C08D66E}" destId="{2C4EC35D-76F6-428E-B8FF-370FC28E6E2A}" srcOrd="1" destOrd="0" presId="urn:microsoft.com/office/officeart/2009/3/layout/HorizontalOrganizationChart"/>
    <dgm:cxn modelId="{5D1E5CD6-A5C6-41E1-B08A-24850C2DE2C1}" type="presParOf" srcId="{73165F94-4933-491F-832B-62321413A5A4}" destId="{7000EDD8-F806-4EE0-86AD-14461D3513DC}" srcOrd="1" destOrd="0" presId="urn:microsoft.com/office/officeart/2009/3/layout/HorizontalOrganizationChart"/>
    <dgm:cxn modelId="{22CCF558-ECF9-4A87-922C-E2F94DD889EE}" type="presParOf" srcId="{7000EDD8-F806-4EE0-86AD-14461D3513DC}" destId="{0E28BBFF-8B06-4F1A-94F8-242C83941406}" srcOrd="0" destOrd="0" presId="urn:microsoft.com/office/officeart/2009/3/layout/HorizontalOrganizationChart"/>
    <dgm:cxn modelId="{2D1EC466-EB6A-4608-84CF-CEF25B77A842}" type="presParOf" srcId="{7000EDD8-F806-4EE0-86AD-14461D3513DC}" destId="{A28AFDC2-C06F-4126-84D8-A6117EA5A5C8}" srcOrd="1" destOrd="0" presId="urn:microsoft.com/office/officeart/2009/3/layout/HorizontalOrganizationChart"/>
    <dgm:cxn modelId="{4A6541E8-9255-4375-B88C-B38446CE446B}" type="presParOf" srcId="{A28AFDC2-C06F-4126-84D8-A6117EA5A5C8}" destId="{F3D2E4EB-1683-4F10-A4AB-F6FA4088F821}" srcOrd="0" destOrd="0" presId="urn:microsoft.com/office/officeart/2009/3/layout/HorizontalOrganizationChart"/>
    <dgm:cxn modelId="{9379635C-BC22-4653-8CDA-A98BD074C3BC}" type="presParOf" srcId="{F3D2E4EB-1683-4F10-A4AB-F6FA4088F821}" destId="{E97522DB-3EC6-40DD-B2FF-75A60AB716D3}" srcOrd="0" destOrd="0" presId="urn:microsoft.com/office/officeart/2009/3/layout/HorizontalOrganizationChart"/>
    <dgm:cxn modelId="{08B1D1D1-ACCF-446E-AF1F-DE8A2D120F89}" type="presParOf" srcId="{F3D2E4EB-1683-4F10-A4AB-F6FA4088F821}" destId="{42EE4214-A910-4C1E-8941-A68BA8EA24B4}" srcOrd="1" destOrd="0" presId="urn:microsoft.com/office/officeart/2009/3/layout/HorizontalOrganizationChart"/>
    <dgm:cxn modelId="{B6B526AD-2FB6-42EC-9031-E16D1CB074B6}" type="presParOf" srcId="{A28AFDC2-C06F-4126-84D8-A6117EA5A5C8}" destId="{736A6AE2-F5F5-453D-9FB9-FB1DB11D1936}" srcOrd="1" destOrd="0" presId="urn:microsoft.com/office/officeart/2009/3/layout/HorizontalOrganizationChart"/>
    <dgm:cxn modelId="{BF9AF9E6-0AE0-46DF-9AF6-9F4A6557D4D2}" type="presParOf" srcId="{A28AFDC2-C06F-4126-84D8-A6117EA5A5C8}" destId="{B186CE5A-4EF7-44CC-AEDF-7E52573C41E8}" srcOrd="2" destOrd="0" presId="urn:microsoft.com/office/officeart/2009/3/layout/HorizontalOrganizationChart"/>
    <dgm:cxn modelId="{BC303F0F-E160-4E99-8AB0-4DCE93EFF2A6}" type="presParOf" srcId="{73165F94-4933-491F-832B-62321413A5A4}" destId="{0AED0316-85AC-4A3B-A7D1-7A1E6418476C}" srcOrd="2" destOrd="0" presId="urn:microsoft.com/office/officeart/2009/3/layout/HorizontalOrganizationChart"/>
    <dgm:cxn modelId="{6AAB7839-4CEB-4FA7-8B1B-938CE572D3F8}" type="presParOf" srcId="{C6439874-BCC2-43B4-B439-387AF660F66A}" destId="{0F26378D-1B27-4850-B2F6-63C26222E2D1}" srcOrd="6" destOrd="0" presId="urn:microsoft.com/office/officeart/2009/3/layout/HorizontalOrganizationChart"/>
    <dgm:cxn modelId="{0EB19C0A-7C56-4330-9294-2DBEC605799C}" type="presParOf" srcId="{C6439874-BCC2-43B4-B439-387AF660F66A}" destId="{782BA52B-6416-4B36-95E6-1D12108E0123}" srcOrd="7" destOrd="0" presId="urn:microsoft.com/office/officeart/2009/3/layout/HorizontalOrganizationChart"/>
    <dgm:cxn modelId="{836CD16A-61F2-43BF-B54D-6742001432D4}" type="presParOf" srcId="{782BA52B-6416-4B36-95E6-1D12108E0123}" destId="{C9A0EC10-8FB2-4BE7-9B8A-70071F0219BF}" srcOrd="0" destOrd="0" presId="urn:microsoft.com/office/officeart/2009/3/layout/HorizontalOrganizationChart"/>
    <dgm:cxn modelId="{C0C73C54-86D5-4E2D-BB69-7D4EF53CBA54}" type="presParOf" srcId="{C9A0EC10-8FB2-4BE7-9B8A-70071F0219BF}" destId="{7B1419A8-3785-44C6-B19F-ED53585A9F13}" srcOrd="0" destOrd="0" presId="urn:microsoft.com/office/officeart/2009/3/layout/HorizontalOrganizationChart"/>
    <dgm:cxn modelId="{D8F480AE-F1E8-4083-B3E7-657056B1E992}" type="presParOf" srcId="{C9A0EC10-8FB2-4BE7-9B8A-70071F0219BF}" destId="{D5D6B753-8558-438E-9E48-FAFC361C6308}" srcOrd="1" destOrd="0" presId="urn:microsoft.com/office/officeart/2009/3/layout/HorizontalOrganizationChart"/>
    <dgm:cxn modelId="{8F5726ED-95AD-4B85-BC9F-63BC69A98022}" type="presParOf" srcId="{782BA52B-6416-4B36-95E6-1D12108E0123}" destId="{26565B0C-D1A9-4DFB-87A6-3EC20EBA3AA5}" srcOrd="1" destOrd="0" presId="urn:microsoft.com/office/officeart/2009/3/layout/HorizontalOrganizationChart"/>
    <dgm:cxn modelId="{D3AF8247-902A-4B29-9C9A-17588A79FE47}" type="presParOf" srcId="{26565B0C-D1A9-4DFB-87A6-3EC20EBA3AA5}" destId="{30053757-4B43-4DDE-BE22-7869991F1C2F}" srcOrd="0" destOrd="0" presId="urn:microsoft.com/office/officeart/2009/3/layout/HorizontalOrganizationChart"/>
    <dgm:cxn modelId="{168B2A79-8113-4A4C-9565-077B28F5285D}" type="presParOf" srcId="{26565B0C-D1A9-4DFB-87A6-3EC20EBA3AA5}" destId="{BB6F0A6D-B850-468D-BBF0-460CDF8C2AB9}" srcOrd="1" destOrd="0" presId="urn:microsoft.com/office/officeart/2009/3/layout/HorizontalOrganizationChart"/>
    <dgm:cxn modelId="{EE4B110C-9379-4C72-B2FB-AF7E72C1CF35}" type="presParOf" srcId="{BB6F0A6D-B850-468D-BBF0-460CDF8C2AB9}" destId="{75321EEA-7F85-4794-9AE5-9DA427EB0FF3}" srcOrd="0" destOrd="0" presId="urn:microsoft.com/office/officeart/2009/3/layout/HorizontalOrganizationChart"/>
    <dgm:cxn modelId="{123F9D73-AD54-48F4-BFC0-58C248367EA8}" type="presParOf" srcId="{75321EEA-7F85-4794-9AE5-9DA427EB0FF3}" destId="{4C0A5C08-90D1-4EF0-A8BB-DE7CFF0CB4B0}" srcOrd="0" destOrd="0" presId="urn:microsoft.com/office/officeart/2009/3/layout/HorizontalOrganizationChart"/>
    <dgm:cxn modelId="{CB2E8DD4-42AF-4D4E-BD9B-77D9F72C9FAD}" type="presParOf" srcId="{75321EEA-7F85-4794-9AE5-9DA427EB0FF3}" destId="{BF9870CB-A057-4657-B7F1-49F2B590EFD3}" srcOrd="1" destOrd="0" presId="urn:microsoft.com/office/officeart/2009/3/layout/HorizontalOrganizationChart"/>
    <dgm:cxn modelId="{A956292C-57AC-4434-B87F-C21D5B6649C8}" type="presParOf" srcId="{BB6F0A6D-B850-468D-BBF0-460CDF8C2AB9}" destId="{8A1774D5-67D6-46C0-8F46-A13CC9E9FFFC}" srcOrd="1" destOrd="0" presId="urn:microsoft.com/office/officeart/2009/3/layout/HorizontalOrganizationChart"/>
    <dgm:cxn modelId="{6D5608B5-B7BD-4018-BFA1-2C28304CCE46}" type="presParOf" srcId="{BB6F0A6D-B850-468D-BBF0-460CDF8C2AB9}" destId="{EBDBBB11-BECA-41D0-B23D-5D1D6F5F8838}" srcOrd="2" destOrd="0" presId="urn:microsoft.com/office/officeart/2009/3/layout/HorizontalOrganizationChart"/>
    <dgm:cxn modelId="{1D146BCB-64C9-4115-BAD0-1A7241C549B1}" type="presParOf" srcId="{26565B0C-D1A9-4DFB-87A6-3EC20EBA3AA5}" destId="{FE54FC71-9DD4-46F6-94F6-402F47EFC348}" srcOrd="2" destOrd="0" presId="urn:microsoft.com/office/officeart/2009/3/layout/HorizontalOrganizationChart"/>
    <dgm:cxn modelId="{542A34EA-DD96-400D-A0AF-90EBF341CA4F}" type="presParOf" srcId="{26565B0C-D1A9-4DFB-87A6-3EC20EBA3AA5}" destId="{FD7E493B-E748-4575-AAA2-9DEE08FDCAFB}" srcOrd="3" destOrd="0" presId="urn:microsoft.com/office/officeart/2009/3/layout/HorizontalOrganizationChart"/>
    <dgm:cxn modelId="{5DC599C2-7B15-490B-9A8B-7595BAD16463}" type="presParOf" srcId="{FD7E493B-E748-4575-AAA2-9DEE08FDCAFB}" destId="{1BDF3D72-02E1-4244-AB3E-87B52B5E1DE7}" srcOrd="0" destOrd="0" presId="urn:microsoft.com/office/officeart/2009/3/layout/HorizontalOrganizationChart"/>
    <dgm:cxn modelId="{92FAA564-BAC3-4B16-8A0B-EAAE029A02F5}" type="presParOf" srcId="{1BDF3D72-02E1-4244-AB3E-87B52B5E1DE7}" destId="{A176BAFE-20D3-4D0F-80A6-C0A2FE6467A5}" srcOrd="0" destOrd="0" presId="urn:microsoft.com/office/officeart/2009/3/layout/HorizontalOrganizationChart"/>
    <dgm:cxn modelId="{7CF0CD15-3D42-4E98-A7CB-964F25A6FD1E}" type="presParOf" srcId="{1BDF3D72-02E1-4244-AB3E-87B52B5E1DE7}" destId="{43BF6A26-3C45-4B4E-9170-7E88B8D6CBAA}" srcOrd="1" destOrd="0" presId="urn:microsoft.com/office/officeart/2009/3/layout/HorizontalOrganizationChart"/>
    <dgm:cxn modelId="{EF777520-155F-4CBD-BD9F-4F722268DD6D}" type="presParOf" srcId="{FD7E493B-E748-4575-AAA2-9DEE08FDCAFB}" destId="{6D8292A5-D2E7-481D-B359-DEE958AE2761}" srcOrd="1" destOrd="0" presId="urn:microsoft.com/office/officeart/2009/3/layout/HorizontalOrganizationChart"/>
    <dgm:cxn modelId="{98809C49-DFE3-4F9B-8373-B76DE736B07B}" type="presParOf" srcId="{FD7E493B-E748-4575-AAA2-9DEE08FDCAFB}" destId="{E2092F0F-5E99-411D-8E74-6E467030128E}" srcOrd="2" destOrd="0" presId="urn:microsoft.com/office/officeart/2009/3/layout/HorizontalOrganizationChart"/>
    <dgm:cxn modelId="{45ED116A-4F2A-495A-86BC-1220237C7CCA}" type="presParOf" srcId="{782BA52B-6416-4B36-95E6-1D12108E0123}" destId="{E086019A-AB17-4095-AEE8-B08F9074EC41}" srcOrd="2" destOrd="0" presId="urn:microsoft.com/office/officeart/2009/3/layout/HorizontalOrganizationChart"/>
    <dgm:cxn modelId="{3F5BC191-1D05-438C-A2FB-AA055224266F}" type="presParOf" srcId="{C6439874-BCC2-43B4-B439-387AF660F66A}" destId="{33EA4840-7194-422E-B5B6-55F3037AAD4F}" srcOrd="8" destOrd="0" presId="urn:microsoft.com/office/officeart/2009/3/layout/HorizontalOrganizationChart"/>
    <dgm:cxn modelId="{1A34C85A-6582-409B-9937-25EB5ACB9AFC}" type="presParOf" srcId="{C6439874-BCC2-43B4-B439-387AF660F66A}" destId="{29555D8F-A391-4E97-86C7-D185A0725BA0}" srcOrd="9" destOrd="0" presId="urn:microsoft.com/office/officeart/2009/3/layout/HorizontalOrganizationChart"/>
    <dgm:cxn modelId="{D018D3F2-A26B-4B5C-8929-AA0BEE7EE3AC}" type="presParOf" srcId="{29555D8F-A391-4E97-86C7-D185A0725BA0}" destId="{5962189E-E0C4-47FE-8835-F5029BFD4F55}" srcOrd="0" destOrd="0" presId="urn:microsoft.com/office/officeart/2009/3/layout/HorizontalOrganizationChart"/>
    <dgm:cxn modelId="{1489CF1C-920A-498A-A68C-CD2D8A45C27C}" type="presParOf" srcId="{5962189E-E0C4-47FE-8835-F5029BFD4F55}" destId="{DA4C4AD5-BF84-4522-9555-A157E1A787FC}" srcOrd="0" destOrd="0" presId="urn:microsoft.com/office/officeart/2009/3/layout/HorizontalOrganizationChart"/>
    <dgm:cxn modelId="{2B5AEE26-CD34-4EFA-93C0-40667FFB2485}" type="presParOf" srcId="{5962189E-E0C4-47FE-8835-F5029BFD4F55}" destId="{6E5854DC-F7C2-4DC1-99B9-A1D188B97071}" srcOrd="1" destOrd="0" presId="urn:microsoft.com/office/officeart/2009/3/layout/HorizontalOrganizationChart"/>
    <dgm:cxn modelId="{506E4126-1289-4166-BE8F-30B9D1A3C4C9}" type="presParOf" srcId="{29555D8F-A391-4E97-86C7-D185A0725BA0}" destId="{EB7D4658-F4E5-48FE-9C31-0292BC6BB6C3}" srcOrd="1" destOrd="0" presId="urn:microsoft.com/office/officeart/2009/3/layout/HorizontalOrganizationChart"/>
    <dgm:cxn modelId="{D002364D-D2A2-4394-934C-D471EA9AAB83}" type="presParOf" srcId="{EB7D4658-F4E5-48FE-9C31-0292BC6BB6C3}" destId="{18ECBD95-0073-405D-A038-3BAE6CC54879}" srcOrd="0" destOrd="0" presId="urn:microsoft.com/office/officeart/2009/3/layout/HorizontalOrganizationChart"/>
    <dgm:cxn modelId="{0E6674E9-AE2E-4405-9120-8B543AB0C988}" type="presParOf" srcId="{EB7D4658-F4E5-48FE-9C31-0292BC6BB6C3}" destId="{A5884426-C90E-47FD-8E6F-A8457897EC83}" srcOrd="1" destOrd="0" presId="urn:microsoft.com/office/officeart/2009/3/layout/HorizontalOrganizationChart"/>
    <dgm:cxn modelId="{AEEECA70-2A7C-4837-92E6-C57EF2C9843D}" type="presParOf" srcId="{A5884426-C90E-47FD-8E6F-A8457897EC83}" destId="{03B702B7-C6EF-42F8-85B3-6D3B496F7C04}" srcOrd="0" destOrd="0" presId="urn:microsoft.com/office/officeart/2009/3/layout/HorizontalOrganizationChart"/>
    <dgm:cxn modelId="{0BC10B98-F80B-499D-958B-A18382FB27EF}" type="presParOf" srcId="{03B702B7-C6EF-42F8-85B3-6D3B496F7C04}" destId="{49913767-4C5B-4160-8D1A-C9A929DB2B69}" srcOrd="0" destOrd="0" presId="urn:microsoft.com/office/officeart/2009/3/layout/HorizontalOrganizationChart"/>
    <dgm:cxn modelId="{27A6D68C-0385-45DD-B6E2-883549497B67}" type="presParOf" srcId="{03B702B7-C6EF-42F8-85B3-6D3B496F7C04}" destId="{64BC3DE8-0F12-402A-83CC-445905F1EB6D}" srcOrd="1" destOrd="0" presId="urn:microsoft.com/office/officeart/2009/3/layout/HorizontalOrganizationChart"/>
    <dgm:cxn modelId="{1C55F6D7-6C9B-4955-B223-059AD9C91BA6}" type="presParOf" srcId="{A5884426-C90E-47FD-8E6F-A8457897EC83}" destId="{8589B43E-E603-48D2-AAD0-18BBDDA12702}" srcOrd="1" destOrd="0" presId="urn:microsoft.com/office/officeart/2009/3/layout/HorizontalOrganizationChart"/>
    <dgm:cxn modelId="{6CFCB3E2-8E0A-4C25-A059-288189B4E318}" type="presParOf" srcId="{A5884426-C90E-47FD-8E6F-A8457897EC83}" destId="{E3662E68-3520-4ADE-A090-9001F7AA827A}" srcOrd="2" destOrd="0" presId="urn:microsoft.com/office/officeart/2009/3/layout/HorizontalOrganizationChart"/>
    <dgm:cxn modelId="{3A7C8B95-169E-4682-BB9E-ACF794211E44}" type="presParOf" srcId="{EB7D4658-F4E5-48FE-9C31-0292BC6BB6C3}" destId="{055457CF-3170-43AA-AAFB-2504AEBF2B2C}" srcOrd="2" destOrd="0" presId="urn:microsoft.com/office/officeart/2009/3/layout/HorizontalOrganizationChart"/>
    <dgm:cxn modelId="{53D27A83-301D-428C-946B-849B97A4FB68}" type="presParOf" srcId="{EB7D4658-F4E5-48FE-9C31-0292BC6BB6C3}" destId="{09F50A19-ECB6-4029-8DD7-2A89D74D84EC}" srcOrd="3" destOrd="0" presId="urn:microsoft.com/office/officeart/2009/3/layout/HorizontalOrganizationChart"/>
    <dgm:cxn modelId="{C15D06DE-2147-44D2-AC4E-42685C4FC705}" type="presParOf" srcId="{09F50A19-ECB6-4029-8DD7-2A89D74D84EC}" destId="{50317950-CA2F-4DFF-9094-0F77EB2A32CB}" srcOrd="0" destOrd="0" presId="urn:microsoft.com/office/officeart/2009/3/layout/HorizontalOrganizationChart"/>
    <dgm:cxn modelId="{23A93B7F-7578-4DD9-822E-11A1412CE2D3}" type="presParOf" srcId="{50317950-CA2F-4DFF-9094-0F77EB2A32CB}" destId="{418DF484-22F1-4DB2-B6C9-FE168AA76828}" srcOrd="0" destOrd="0" presId="urn:microsoft.com/office/officeart/2009/3/layout/HorizontalOrganizationChart"/>
    <dgm:cxn modelId="{1F865317-8972-4295-8614-E70A41D37D6A}" type="presParOf" srcId="{50317950-CA2F-4DFF-9094-0F77EB2A32CB}" destId="{29685968-F2BD-43E3-A654-7B203C4BC369}" srcOrd="1" destOrd="0" presId="urn:microsoft.com/office/officeart/2009/3/layout/HorizontalOrganizationChart"/>
    <dgm:cxn modelId="{793070B6-E203-42F9-9B64-58D967B2DFA6}" type="presParOf" srcId="{09F50A19-ECB6-4029-8DD7-2A89D74D84EC}" destId="{041AD0AC-C05B-4371-B01F-0CB17AF0E4B5}" srcOrd="1" destOrd="0" presId="urn:microsoft.com/office/officeart/2009/3/layout/HorizontalOrganizationChart"/>
    <dgm:cxn modelId="{C89CA426-A610-4A22-9384-B99FEF4EE6E4}" type="presParOf" srcId="{09F50A19-ECB6-4029-8DD7-2A89D74D84EC}" destId="{11FFEC38-9654-4293-B174-53C4156B6D3D}" srcOrd="2" destOrd="0" presId="urn:microsoft.com/office/officeart/2009/3/layout/HorizontalOrganizationChart"/>
    <dgm:cxn modelId="{4B78CFF8-5A43-4324-A16E-501039802148}" type="presParOf" srcId="{29555D8F-A391-4E97-86C7-D185A0725BA0}" destId="{DF254286-0D7F-4A13-8C69-246FD90B5BFE}" srcOrd="2" destOrd="0" presId="urn:microsoft.com/office/officeart/2009/3/layout/HorizontalOrganizationChart"/>
    <dgm:cxn modelId="{2E3B029C-54C3-479D-B489-9F36DF770140}" type="presParOf" srcId="{9F9687E2-E103-44F1-87FB-582606D4EF2F}" destId="{64172A48-9BBE-499E-90A9-D2A49D02E8E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E050B7-6720-4F1E-8A13-DF08250B1462}" type="doc">
      <dgm:prSet loTypeId="urn:microsoft.com/office/officeart/2005/8/layout/chevron1" loCatId="process" qsTypeId="urn:microsoft.com/office/officeart/2005/8/quickstyle/simple3" qsCatId="simple" csTypeId="urn:microsoft.com/office/officeart/2005/8/colors/colorful5" csCatId="colorful" phldr="1"/>
      <dgm:spPr/>
    </dgm:pt>
    <dgm:pt modelId="{E908938A-9A27-4738-A42D-397892CA76A6}">
      <dgm:prSet phldrT="[文本]"/>
      <dgm:spPr/>
      <dgm:t>
        <a:bodyPr/>
        <a:lstStyle/>
        <a:p>
          <a:r>
            <a:rPr lang="zh-CN" altLang="en-US" dirty="0" smtClean="0"/>
            <a:t>数据服务</a:t>
          </a:r>
          <a:endParaRPr lang="zh-CN" altLang="en-US" dirty="0"/>
        </a:p>
      </dgm:t>
    </dgm:pt>
    <dgm:pt modelId="{2BF5251F-38B6-4448-ADF2-4A3F9C8C6030}" type="parTrans" cxnId="{4C6D388B-FFEF-49BC-9800-04AC8E6FA3D5}">
      <dgm:prSet/>
      <dgm:spPr/>
      <dgm:t>
        <a:bodyPr/>
        <a:lstStyle/>
        <a:p>
          <a:endParaRPr lang="zh-CN" altLang="en-US"/>
        </a:p>
      </dgm:t>
    </dgm:pt>
    <dgm:pt modelId="{08633D7F-D32E-40B9-829E-8A7E28BED61F}" type="sibTrans" cxnId="{4C6D388B-FFEF-49BC-9800-04AC8E6FA3D5}">
      <dgm:prSet/>
      <dgm:spPr/>
      <dgm:t>
        <a:bodyPr/>
        <a:lstStyle/>
        <a:p>
          <a:endParaRPr lang="zh-CN" altLang="en-US"/>
        </a:p>
      </dgm:t>
    </dgm:pt>
    <dgm:pt modelId="{9877E3A5-C776-4919-B31F-88C23DC49646}">
      <dgm:prSet phldrT="[文本]"/>
      <dgm:spPr/>
      <dgm:t>
        <a:bodyPr/>
        <a:lstStyle/>
        <a:p>
          <a:r>
            <a:rPr lang="zh-CN" altLang="en-US" dirty="0" smtClean="0"/>
            <a:t>设计服务</a:t>
          </a:r>
          <a:endParaRPr lang="zh-CN" altLang="en-US" dirty="0"/>
        </a:p>
      </dgm:t>
    </dgm:pt>
    <dgm:pt modelId="{8606EA79-9BC2-4EBB-88ED-626CB8BA50B3}" type="parTrans" cxnId="{976FF818-6146-4E39-9758-FAC00B3ADA91}">
      <dgm:prSet/>
      <dgm:spPr/>
      <dgm:t>
        <a:bodyPr/>
        <a:lstStyle/>
        <a:p>
          <a:endParaRPr lang="zh-CN" altLang="en-US"/>
        </a:p>
      </dgm:t>
    </dgm:pt>
    <dgm:pt modelId="{DBD0CA0E-57D0-46A9-AD8B-88960F662104}" type="sibTrans" cxnId="{976FF818-6146-4E39-9758-FAC00B3ADA91}">
      <dgm:prSet/>
      <dgm:spPr/>
      <dgm:t>
        <a:bodyPr/>
        <a:lstStyle/>
        <a:p>
          <a:endParaRPr lang="zh-CN" altLang="en-US"/>
        </a:p>
      </dgm:t>
    </dgm:pt>
    <dgm:pt modelId="{4F92C6CD-5DEC-406C-A5BA-8F8967EE36C1}">
      <dgm:prSet phldrT="[文本]"/>
      <dgm:spPr/>
      <dgm:t>
        <a:bodyPr/>
        <a:lstStyle/>
        <a:p>
          <a:r>
            <a:rPr lang="zh-CN" altLang="en-US" dirty="0" smtClean="0"/>
            <a:t>开发服务</a:t>
          </a:r>
          <a:endParaRPr lang="zh-CN" altLang="en-US" dirty="0"/>
        </a:p>
      </dgm:t>
    </dgm:pt>
    <dgm:pt modelId="{D4359D31-A5DE-40FA-BECD-63F5E77258B8}" type="parTrans" cxnId="{74E80687-CDFC-47C4-AC8E-3E8D15C8CBEB}">
      <dgm:prSet/>
      <dgm:spPr/>
      <dgm:t>
        <a:bodyPr/>
        <a:lstStyle/>
        <a:p>
          <a:endParaRPr lang="zh-CN" altLang="en-US"/>
        </a:p>
      </dgm:t>
    </dgm:pt>
    <dgm:pt modelId="{A8269A2D-F2AF-4EE9-BE87-0C3D91F2FE27}" type="sibTrans" cxnId="{74E80687-CDFC-47C4-AC8E-3E8D15C8CBEB}">
      <dgm:prSet/>
      <dgm:spPr/>
      <dgm:t>
        <a:bodyPr/>
        <a:lstStyle/>
        <a:p>
          <a:endParaRPr lang="zh-CN" altLang="en-US"/>
        </a:p>
      </dgm:t>
    </dgm:pt>
    <dgm:pt modelId="{45BC5BD9-ADE7-4796-A8BD-B40EECC242BC}" type="pres">
      <dgm:prSet presAssocID="{48E050B7-6720-4F1E-8A13-DF08250B1462}" presName="Name0" presStyleCnt="0">
        <dgm:presLayoutVars>
          <dgm:dir/>
          <dgm:animLvl val="lvl"/>
          <dgm:resizeHandles val="exact"/>
        </dgm:presLayoutVars>
      </dgm:prSet>
      <dgm:spPr/>
    </dgm:pt>
    <dgm:pt modelId="{316F5175-04E2-481C-9572-053FBD6AAE3E}" type="pres">
      <dgm:prSet presAssocID="{E908938A-9A27-4738-A42D-397892CA76A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6752F1-1F29-4430-84EE-4F1913CC4BA1}" type="pres">
      <dgm:prSet presAssocID="{08633D7F-D32E-40B9-829E-8A7E28BED61F}" presName="parTxOnlySpace" presStyleCnt="0"/>
      <dgm:spPr/>
    </dgm:pt>
    <dgm:pt modelId="{0F298228-4916-422F-AE09-0980E9831509}" type="pres">
      <dgm:prSet presAssocID="{9877E3A5-C776-4919-B31F-88C23DC4964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0A7C379-9CB8-4CB9-872E-EB19AEC2E215}" type="pres">
      <dgm:prSet presAssocID="{DBD0CA0E-57D0-46A9-AD8B-88960F662104}" presName="parTxOnlySpace" presStyleCnt="0"/>
      <dgm:spPr/>
    </dgm:pt>
    <dgm:pt modelId="{D9025177-FC84-4A84-AA87-6F82B18FCFDE}" type="pres">
      <dgm:prSet presAssocID="{4F92C6CD-5DEC-406C-A5BA-8F8967EE36C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2D72FA1-3820-4D04-A0C3-D1EE0F6BCD8C}" type="presOf" srcId="{48E050B7-6720-4F1E-8A13-DF08250B1462}" destId="{45BC5BD9-ADE7-4796-A8BD-B40EECC242BC}" srcOrd="0" destOrd="0" presId="urn:microsoft.com/office/officeart/2005/8/layout/chevron1"/>
    <dgm:cxn modelId="{976FF818-6146-4E39-9758-FAC00B3ADA91}" srcId="{48E050B7-6720-4F1E-8A13-DF08250B1462}" destId="{9877E3A5-C776-4919-B31F-88C23DC49646}" srcOrd="1" destOrd="0" parTransId="{8606EA79-9BC2-4EBB-88ED-626CB8BA50B3}" sibTransId="{DBD0CA0E-57D0-46A9-AD8B-88960F662104}"/>
    <dgm:cxn modelId="{1292D7F7-A295-4729-A23C-C400CBBDBD99}" type="presOf" srcId="{4F92C6CD-5DEC-406C-A5BA-8F8967EE36C1}" destId="{D9025177-FC84-4A84-AA87-6F82B18FCFDE}" srcOrd="0" destOrd="0" presId="urn:microsoft.com/office/officeart/2005/8/layout/chevron1"/>
    <dgm:cxn modelId="{74E80687-CDFC-47C4-AC8E-3E8D15C8CBEB}" srcId="{48E050B7-6720-4F1E-8A13-DF08250B1462}" destId="{4F92C6CD-5DEC-406C-A5BA-8F8967EE36C1}" srcOrd="2" destOrd="0" parTransId="{D4359D31-A5DE-40FA-BECD-63F5E77258B8}" sibTransId="{A8269A2D-F2AF-4EE9-BE87-0C3D91F2FE27}"/>
    <dgm:cxn modelId="{DCCE0AB4-8DBA-4D53-B756-9C2D299E986B}" type="presOf" srcId="{9877E3A5-C776-4919-B31F-88C23DC49646}" destId="{0F298228-4916-422F-AE09-0980E9831509}" srcOrd="0" destOrd="0" presId="urn:microsoft.com/office/officeart/2005/8/layout/chevron1"/>
    <dgm:cxn modelId="{4C6D388B-FFEF-49BC-9800-04AC8E6FA3D5}" srcId="{48E050B7-6720-4F1E-8A13-DF08250B1462}" destId="{E908938A-9A27-4738-A42D-397892CA76A6}" srcOrd="0" destOrd="0" parTransId="{2BF5251F-38B6-4448-ADF2-4A3F9C8C6030}" sibTransId="{08633D7F-D32E-40B9-829E-8A7E28BED61F}"/>
    <dgm:cxn modelId="{DD07ADAB-D291-41A6-9FEC-EE99B434908F}" type="presOf" srcId="{E908938A-9A27-4738-A42D-397892CA76A6}" destId="{316F5175-04E2-481C-9572-053FBD6AAE3E}" srcOrd="0" destOrd="0" presId="urn:microsoft.com/office/officeart/2005/8/layout/chevron1"/>
    <dgm:cxn modelId="{39F0391B-D3F9-4E4D-B439-80767F68638D}" type="presParOf" srcId="{45BC5BD9-ADE7-4796-A8BD-B40EECC242BC}" destId="{316F5175-04E2-481C-9572-053FBD6AAE3E}" srcOrd="0" destOrd="0" presId="urn:microsoft.com/office/officeart/2005/8/layout/chevron1"/>
    <dgm:cxn modelId="{E8595F5F-03CE-472E-BD1B-F62C35C1498F}" type="presParOf" srcId="{45BC5BD9-ADE7-4796-A8BD-B40EECC242BC}" destId="{6D6752F1-1F29-4430-84EE-4F1913CC4BA1}" srcOrd="1" destOrd="0" presId="urn:microsoft.com/office/officeart/2005/8/layout/chevron1"/>
    <dgm:cxn modelId="{F8FC9BD9-B8D8-4ABF-AA58-CF5BB9AC291A}" type="presParOf" srcId="{45BC5BD9-ADE7-4796-A8BD-B40EECC242BC}" destId="{0F298228-4916-422F-AE09-0980E9831509}" srcOrd="2" destOrd="0" presId="urn:microsoft.com/office/officeart/2005/8/layout/chevron1"/>
    <dgm:cxn modelId="{348889E8-DFAA-43D4-BDD3-6DA794691EC0}" type="presParOf" srcId="{45BC5BD9-ADE7-4796-A8BD-B40EECC242BC}" destId="{40A7C379-9CB8-4CB9-872E-EB19AEC2E215}" srcOrd="3" destOrd="0" presId="urn:microsoft.com/office/officeart/2005/8/layout/chevron1"/>
    <dgm:cxn modelId="{0D09361B-B41C-413F-9637-7361DACBE413}" type="presParOf" srcId="{45BC5BD9-ADE7-4796-A8BD-B40EECC242BC}" destId="{D9025177-FC84-4A84-AA87-6F82B18FCFD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457CF-3170-43AA-AAFB-2504AEBF2B2C}">
      <dsp:nvSpPr>
        <dsp:cNvPr id="0" name=""/>
        <dsp:cNvSpPr/>
      </dsp:nvSpPr>
      <dsp:spPr>
        <a:xfrm>
          <a:off x="4216432" y="2785314"/>
          <a:ext cx="250516" cy="2024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258" y="0"/>
              </a:lnTo>
              <a:lnTo>
                <a:pt x="125258" y="202454"/>
              </a:lnTo>
              <a:lnTo>
                <a:pt x="250516" y="20245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ECBD95-0073-405D-A038-3BAE6CC54879}">
      <dsp:nvSpPr>
        <dsp:cNvPr id="0" name=""/>
        <dsp:cNvSpPr/>
      </dsp:nvSpPr>
      <dsp:spPr>
        <a:xfrm>
          <a:off x="4216432" y="2582860"/>
          <a:ext cx="250516" cy="202454"/>
        </a:xfrm>
        <a:custGeom>
          <a:avLst/>
          <a:gdLst/>
          <a:ahLst/>
          <a:cxnLst/>
          <a:rect l="0" t="0" r="0" b="0"/>
          <a:pathLst>
            <a:path>
              <a:moveTo>
                <a:pt x="0" y="202454"/>
              </a:moveTo>
              <a:lnTo>
                <a:pt x="125258" y="202454"/>
              </a:lnTo>
              <a:lnTo>
                <a:pt x="125258" y="0"/>
              </a:lnTo>
              <a:lnTo>
                <a:pt x="250516" y="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EA4840-7194-422E-B5B6-55F3037AAD4F}">
      <dsp:nvSpPr>
        <dsp:cNvPr id="0" name=""/>
        <dsp:cNvSpPr/>
      </dsp:nvSpPr>
      <dsp:spPr>
        <a:xfrm>
          <a:off x="2347168" y="1564496"/>
          <a:ext cx="250516" cy="12208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258" y="0"/>
              </a:lnTo>
              <a:lnTo>
                <a:pt x="125258" y="1220817"/>
              </a:lnTo>
              <a:lnTo>
                <a:pt x="250516" y="122081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54FC71-9DD4-46F6-94F6-402F47EFC348}">
      <dsp:nvSpPr>
        <dsp:cNvPr id="0" name=""/>
        <dsp:cNvSpPr/>
      </dsp:nvSpPr>
      <dsp:spPr>
        <a:xfrm>
          <a:off x="4216432" y="1975497"/>
          <a:ext cx="250516" cy="2024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258" y="0"/>
              </a:lnTo>
              <a:lnTo>
                <a:pt x="125258" y="202454"/>
              </a:lnTo>
              <a:lnTo>
                <a:pt x="250516" y="20245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053757-4B43-4DDE-BE22-7869991F1C2F}">
      <dsp:nvSpPr>
        <dsp:cNvPr id="0" name=""/>
        <dsp:cNvSpPr/>
      </dsp:nvSpPr>
      <dsp:spPr>
        <a:xfrm>
          <a:off x="4216432" y="1773043"/>
          <a:ext cx="250516" cy="202454"/>
        </a:xfrm>
        <a:custGeom>
          <a:avLst/>
          <a:gdLst/>
          <a:ahLst/>
          <a:cxnLst/>
          <a:rect l="0" t="0" r="0" b="0"/>
          <a:pathLst>
            <a:path>
              <a:moveTo>
                <a:pt x="0" y="202454"/>
              </a:moveTo>
              <a:lnTo>
                <a:pt x="125258" y="202454"/>
              </a:lnTo>
              <a:lnTo>
                <a:pt x="125258" y="0"/>
              </a:lnTo>
              <a:lnTo>
                <a:pt x="250516" y="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26378D-1B27-4850-B2F6-63C26222E2D1}">
      <dsp:nvSpPr>
        <dsp:cNvPr id="0" name=""/>
        <dsp:cNvSpPr/>
      </dsp:nvSpPr>
      <dsp:spPr>
        <a:xfrm>
          <a:off x="2347168" y="1564496"/>
          <a:ext cx="250516" cy="411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258" y="0"/>
              </a:lnTo>
              <a:lnTo>
                <a:pt x="125258" y="411001"/>
              </a:lnTo>
              <a:lnTo>
                <a:pt x="250516" y="411001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28BBFF-8B06-4F1A-94F8-242C83941406}">
      <dsp:nvSpPr>
        <dsp:cNvPr id="0" name=""/>
        <dsp:cNvSpPr/>
      </dsp:nvSpPr>
      <dsp:spPr>
        <a:xfrm>
          <a:off x="4216432" y="1322415"/>
          <a:ext cx="2505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0516" y="4572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80E510-D2CF-418D-BCDB-F9476D02E2E3}">
      <dsp:nvSpPr>
        <dsp:cNvPr id="0" name=""/>
        <dsp:cNvSpPr/>
      </dsp:nvSpPr>
      <dsp:spPr>
        <a:xfrm>
          <a:off x="2347168" y="1368135"/>
          <a:ext cx="250516" cy="196360"/>
        </a:xfrm>
        <a:custGeom>
          <a:avLst/>
          <a:gdLst/>
          <a:ahLst/>
          <a:cxnLst/>
          <a:rect l="0" t="0" r="0" b="0"/>
          <a:pathLst>
            <a:path>
              <a:moveTo>
                <a:pt x="0" y="196360"/>
              </a:moveTo>
              <a:lnTo>
                <a:pt x="125258" y="196360"/>
              </a:lnTo>
              <a:lnTo>
                <a:pt x="125258" y="0"/>
              </a:lnTo>
              <a:lnTo>
                <a:pt x="250516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97AC51-4B9A-4BB9-AFB0-FBCEBE8283E9}">
      <dsp:nvSpPr>
        <dsp:cNvPr id="0" name=""/>
        <dsp:cNvSpPr/>
      </dsp:nvSpPr>
      <dsp:spPr>
        <a:xfrm>
          <a:off x="4216432" y="917507"/>
          <a:ext cx="2505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0516" y="4572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7B7CC4-0520-40A9-9F7C-A4B45C125EBD}">
      <dsp:nvSpPr>
        <dsp:cNvPr id="0" name=""/>
        <dsp:cNvSpPr/>
      </dsp:nvSpPr>
      <dsp:spPr>
        <a:xfrm>
          <a:off x="2347168" y="963227"/>
          <a:ext cx="250516" cy="601268"/>
        </a:xfrm>
        <a:custGeom>
          <a:avLst/>
          <a:gdLst/>
          <a:ahLst/>
          <a:cxnLst/>
          <a:rect l="0" t="0" r="0" b="0"/>
          <a:pathLst>
            <a:path>
              <a:moveTo>
                <a:pt x="0" y="601268"/>
              </a:moveTo>
              <a:lnTo>
                <a:pt x="125258" y="601268"/>
              </a:lnTo>
              <a:lnTo>
                <a:pt x="125258" y="0"/>
              </a:lnTo>
              <a:lnTo>
                <a:pt x="250516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945F82-4DC9-41C7-91DF-DDC6233A2F4E}">
      <dsp:nvSpPr>
        <dsp:cNvPr id="0" name=""/>
        <dsp:cNvSpPr/>
      </dsp:nvSpPr>
      <dsp:spPr>
        <a:xfrm>
          <a:off x="4216432" y="343678"/>
          <a:ext cx="250516" cy="2024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258" y="0"/>
              </a:lnTo>
              <a:lnTo>
                <a:pt x="125258" y="202454"/>
              </a:lnTo>
              <a:lnTo>
                <a:pt x="250516" y="20245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99B054-FBD5-40DA-82D3-3BE7670375A3}">
      <dsp:nvSpPr>
        <dsp:cNvPr id="0" name=""/>
        <dsp:cNvSpPr/>
      </dsp:nvSpPr>
      <dsp:spPr>
        <a:xfrm>
          <a:off x="4216432" y="124351"/>
          <a:ext cx="250516" cy="219326"/>
        </a:xfrm>
        <a:custGeom>
          <a:avLst/>
          <a:gdLst/>
          <a:ahLst/>
          <a:cxnLst/>
          <a:rect l="0" t="0" r="0" b="0"/>
          <a:pathLst>
            <a:path>
              <a:moveTo>
                <a:pt x="0" y="219326"/>
              </a:moveTo>
              <a:lnTo>
                <a:pt x="125258" y="219326"/>
              </a:lnTo>
              <a:lnTo>
                <a:pt x="125258" y="0"/>
              </a:lnTo>
              <a:lnTo>
                <a:pt x="250516" y="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AD79C0-D5FA-4718-9ACC-921317ADE23E}">
      <dsp:nvSpPr>
        <dsp:cNvPr id="0" name=""/>
        <dsp:cNvSpPr/>
      </dsp:nvSpPr>
      <dsp:spPr>
        <a:xfrm>
          <a:off x="2347168" y="343678"/>
          <a:ext cx="250516" cy="1220817"/>
        </a:xfrm>
        <a:custGeom>
          <a:avLst/>
          <a:gdLst/>
          <a:ahLst/>
          <a:cxnLst/>
          <a:rect l="0" t="0" r="0" b="0"/>
          <a:pathLst>
            <a:path>
              <a:moveTo>
                <a:pt x="0" y="1220817"/>
              </a:moveTo>
              <a:lnTo>
                <a:pt x="125258" y="1220817"/>
              </a:lnTo>
              <a:lnTo>
                <a:pt x="125258" y="0"/>
              </a:lnTo>
              <a:lnTo>
                <a:pt x="250516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391164-418A-4398-AA94-F31039A7880F}">
      <dsp:nvSpPr>
        <dsp:cNvPr id="0" name=""/>
        <dsp:cNvSpPr/>
      </dsp:nvSpPr>
      <dsp:spPr>
        <a:xfrm>
          <a:off x="728421" y="1440328"/>
          <a:ext cx="1618747" cy="24833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3D</a:t>
          </a:r>
          <a:r>
            <a:rPr lang="zh-CN" altLang="en-US" sz="1400" kern="1200" dirty="0" smtClean="0"/>
            <a:t>服务</a:t>
          </a:r>
          <a:endParaRPr lang="zh-CN" altLang="en-US" sz="1400" kern="1200" dirty="0"/>
        </a:p>
      </dsp:txBody>
      <dsp:txXfrm>
        <a:off x="728421" y="1440328"/>
        <a:ext cx="1618747" cy="248335"/>
      </dsp:txXfrm>
    </dsp:sp>
    <dsp:sp modelId="{31F43FAA-8908-4C1D-947C-C1DF04CD4261}">
      <dsp:nvSpPr>
        <dsp:cNvPr id="0" name=""/>
        <dsp:cNvSpPr/>
      </dsp:nvSpPr>
      <dsp:spPr>
        <a:xfrm>
          <a:off x="2597685" y="219510"/>
          <a:ext cx="1618747" cy="24833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网站</a:t>
          </a:r>
          <a:endParaRPr lang="en-US" altLang="zh-CN" sz="1400" kern="1200" dirty="0" smtClean="0"/>
        </a:p>
      </dsp:txBody>
      <dsp:txXfrm>
        <a:off x="2597685" y="219510"/>
        <a:ext cx="1618747" cy="248335"/>
      </dsp:txXfrm>
    </dsp:sp>
    <dsp:sp modelId="{A54F1C4E-0A2F-4B91-A00C-01AE919BBFA4}">
      <dsp:nvSpPr>
        <dsp:cNvPr id="0" name=""/>
        <dsp:cNvSpPr/>
      </dsp:nvSpPr>
      <dsp:spPr>
        <a:xfrm>
          <a:off x="4466948" y="183"/>
          <a:ext cx="1618747" cy="24833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smtClean="0"/>
            <a:t>3D</a:t>
          </a:r>
          <a:r>
            <a:rPr lang="zh-CN" altLang="en-US" sz="1400" kern="1200" smtClean="0"/>
            <a:t>展示</a:t>
          </a:r>
          <a:endParaRPr lang="zh-CN" altLang="en-US" sz="1400" kern="1200" dirty="0"/>
        </a:p>
      </dsp:txBody>
      <dsp:txXfrm>
        <a:off x="4466948" y="183"/>
        <a:ext cx="1618747" cy="248335"/>
      </dsp:txXfrm>
    </dsp:sp>
    <dsp:sp modelId="{2AB0F588-FF69-4D65-AC73-AB1EAC6DC280}">
      <dsp:nvSpPr>
        <dsp:cNvPr id="0" name=""/>
        <dsp:cNvSpPr/>
      </dsp:nvSpPr>
      <dsp:spPr>
        <a:xfrm>
          <a:off x="4466948" y="405092"/>
          <a:ext cx="1636596" cy="28208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smtClean="0"/>
            <a:t>VR/AR</a:t>
          </a:r>
          <a:endParaRPr lang="zh-CN" altLang="en-US" sz="1400" kern="1200" dirty="0"/>
        </a:p>
      </dsp:txBody>
      <dsp:txXfrm>
        <a:off x="4466948" y="405092"/>
        <a:ext cx="1636596" cy="282080"/>
      </dsp:txXfrm>
    </dsp:sp>
    <dsp:sp modelId="{A5F11F61-76DF-4302-AD52-8D0FA2C4541C}">
      <dsp:nvSpPr>
        <dsp:cNvPr id="0" name=""/>
        <dsp:cNvSpPr/>
      </dsp:nvSpPr>
      <dsp:spPr>
        <a:xfrm>
          <a:off x="2597685" y="839059"/>
          <a:ext cx="1618747" cy="24833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电商</a:t>
          </a:r>
          <a:endParaRPr lang="zh-CN" altLang="en-US" sz="1400" kern="1200" dirty="0"/>
        </a:p>
      </dsp:txBody>
      <dsp:txXfrm>
        <a:off x="2597685" y="839059"/>
        <a:ext cx="1618747" cy="248335"/>
      </dsp:txXfrm>
    </dsp:sp>
    <dsp:sp modelId="{71B74F20-0006-4890-B7C3-F3403505F549}">
      <dsp:nvSpPr>
        <dsp:cNvPr id="0" name=""/>
        <dsp:cNvSpPr/>
      </dsp:nvSpPr>
      <dsp:spPr>
        <a:xfrm>
          <a:off x="4466948" y="843745"/>
          <a:ext cx="1645389" cy="23896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3D</a:t>
          </a:r>
          <a:r>
            <a:rPr lang="zh-CN" altLang="en-US" sz="1400" kern="1200" dirty="0" smtClean="0"/>
            <a:t>营销</a:t>
          </a:r>
          <a:endParaRPr lang="zh-CN" altLang="en-US" sz="1400" kern="1200" dirty="0"/>
        </a:p>
      </dsp:txBody>
      <dsp:txXfrm>
        <a:off x="4466948" y="843745"/>
        <a:ext cx="1645389" cy="238964"/>
      </dsp:txXfrm>
    </dsp:sp>
    <dsp:sp modelId="{0ED498D8-C7AF-4B41-B4BE-028D859E103B}">
      <dsp:nvSpPr>
        <dsp:cNvPr id="0" name=""/>
        <dsp:cNvSpPr/>
      </dsp:nvSpPr>
      <dsp:spPr>
        <a:xfrm>
          <a:off x="2597685" y="1243967"/>
          <a:ext cx="1618747" cy="24833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教育</a:t>
          </a:r>
          <a:endParaRPr lang="zh-CN" altLang="en-US" sz="1400" kern="1200" dirty="0"/>
        </a:p>
      </dsp:txBody>
      <dsp:txXfrm>
        <a:off x="2597685" y="1243967"/>
        <a:ext cx="1618747" cy="248335"/>
      </dsp:txXfrm>
    </dsp:sp>
    <dsp:sp modelId="{E97522DB-3EC6-40DD-B2FF-75A60AB716D3}">
      <dsp:nvSpPr>
        <dsp:cNvPr id="0" name=""/>
        <dsp:cNvSpPr/>
      </dsp:nvSpPr>
      <dsp:spPr>
        <a:xfrm>
          <a:off x="4466948" y="1243967"/>
          <a:ext cx="1618747" cy="24833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3D</a:t>
          </a:r>
          <a:r>
            <a:rPr lang="zh-CN" altLang="en-US" sz="1400" kern="1200" dirty="0" smtClean="0"/>
            <a:t>教育</a:t>
          </a:r>
          <a:endParaRPr lang="zh-CN" altLang="en-US" sz="1400" kern="1200" dirty="0"/>
        </a:p>
      </dsp:txBody>
      <dsp:txXfrm>
        <a:off x="4466948" y="1243967"/>
        <a:ext cx="1618747" cy="248335"/>
      </dsp:txXfrm>
    </dsp:sp>
    <dsp:sp modelId="{7B1419A8-3785-44C6-B19F-ED53585A9F13}">
      <dsp:nvSpPr>
        <dsp:cNvPr id="0" name=""/>
        <dsp:cNvSpPr/>
      </dsp:nvSpPr>
      <dsp:spPr>
        <a:xfrm>
          <a:off x="2597685" y="1851330"/>
          <a:ext cx="1618747" cy="24833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游戏</a:t>
          </a:r>
          <a:endParaRPr lang="zh-CN" altLang="en-US" sz="1400" kern="1200" dirty="0"/>
        </a:p>
      </dsp:txBody>
      <dsp:txXfrm>
        <a:off x="2597685" y="1851330"/>
        <a:ext cx="1618747" cy="248335"/>
      </dsp:txXfrm>
    </dsp:sp>
    <dsp:sp modelId="{4C0A5C08-90D1-4EF0-A8BB-DE7CFF0CB4B0}">
      <dsp:nvSpPr>
        <dsp:cNvPr id="0" name=""/>
        <dsp:cNvSpPr/>
      </dsp:nvSpPr>
      <dsp:spPr>
        <a:xfrm>
          <a:off x="4466948" y="1648876"/>
          <a:ext cx="1618747" cy="24833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网页游戏</a:t>
          </a:r>
          <a:endParaRPr lang="zh-CN" altLang="en-US" sz="1400" kern="1200" dirty="0"/>
        </a:p>
      </dsp:txBody>
      <dsp:txXfrm>
        <a:off x="4466948" y="1648876"/>
        <a:ext cx="1618747" cy="248335"/>
      </dsp:txXfrm>
    </dsp:sp>
    <dsp:sp modelId="{A176BAFE-20D3-4D0F-80A6-C0A2FE6467A5}">
      <dsp:nvSpPr>
        <dsp:cNvPr id="0" name=""/>
        <dsp:cNvSpPr/>
      </dsp:nvSpPr>
      <dsp:spPr>
        <a:xfrm>
          <a:off x="4466948" y="2053784"/>
          <a:ext cx="1618747" cy="24833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移动微游戏</a:t>
          </a:r>
          <a:endParaRPr lang="zh-CN" altLang="en-US" sz="1400" kern="1200" dirty="0"/>
        </a:p>
      </dsp:txBody>
      <dsp:txXfrm>
        <a:off x="4466948" y="2053784"/>
        <a:ext cx="1618747" cy="248335"/>
      </dsp:txXfrm>
    </dsp:sp>
    <dsp:sp modelId="{DA4C4AD5-BF84-4522-9555-A157E1A787FC}">
      <dsp:nvSpPr>
        <dsp:cNvPr id="0" name=""/>
        <dsp:cNvSpPr/>
      </dsp:nvSpPr>
      <dsp:spPr>
        <a:xfrm>
          <a:off x="2597685" y="2661146"/>
          <a:ext cx="1618747" cy="24833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3D</a:t>
          </a:r>
          <a:r>
            <a:rPr lang="zh-CN" altLang="en-US" sz="1400" kern="1200" dirty="0" smtClean="0"/>
            <a:t>工业</a:t>
          </a:r>
          <a:endParaRPr lang="zh-CN" altLang="en-US" sz="1400" kern="1200" dirty="0"/>
        </a:p>
      </dsp:txBody>
      <dsp:txXfrm>
        <a:off x="2597685" y="2661146"/>
        <a:ext cx="1618747" cy="248335"/>
      </dsp:txXfrm>
    </dsp:sp>
    <dsp:sp modelId="{49913767-4C5B-4160-8D1A-C9A929DB2B69}">
      <dsp:nvSpPr>
        <dsp:cNvPr id="0" name=""/>
        <dsp:cNvSpPr/>
      </dsp:nvSpPr>
      <dsp:spPr>
        <a:xfrm>
          <a:off x="4466948" y="2458692"/>
          <a:ext cx="1618747" cy="24833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3D</a:t>
          </a:r>
          <a:r>
            <a:rPr lang="zh-CN" altLang="en-US" sz="1400" kern="1200" dirty="0" smtClean="0"/>
            <a:t>扫描服务</a:t>
          </a:r>
          <a:endParaRPr lang="zh-CN" altLang="en-US" sz="1400" kern="1200" dirty="0"/>
        </a:p>
      </dsp:txBody>
      <dsp:txXfrm>
        <a:off x="4466948" y="2458692"/>
        <a:ext cx="1618747" cy="248335"/>
      </dsp:txXfrm>
    </dsp:sp>
    <dsp:sp modelId="{418DF484-22F1-4DB2-B6C9-FE168AA76828}">
      <dsp:nvSpPr>
        <dsp:cNvPr id="0" name=""/>
        <dsp:cNvSpPr/>
      </dsp:nvSpPr>
      <dsp:spPr>
        <a:xfrm>
          <a:off x="4466948" y="2863600"/>
          <a:ext cx="1618747" cy="24833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3D</a:t>
          </a:r>
          <a:r>
            <a:rPr lang="zh-CN" altLang="en-US" sz="1400" kern="1200" dirty="0" smtClean="0"/>
            <a:t>打印服务</a:t>
          </a:r>
          <a:endParaRPr lang="zh-CN" altLang="en-US" sz="1400" kern="1200" dirty="0"/>
        </a:p>
      </dsp:txBody>
      <dsp:txXfrm>
        <a:off x="4466948" y="2863600"/>
        <a:ext cx="1618747" cy="2483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6F5175-04E2-481C-9572-053FBD6AAE3E}">
      <dsp:nvSpPr>
        <dsp:cNvPr id="0" name=""/>
        <dsp:cNvSpPr/>
      </dsp:nvSpPr>
      <dsp:spPr>
        <a:xfrm>
          <a:off x="2411" y="0"/>
          <a:ext cx="2937420" cy="504056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数据服务</a:t>
          </a:r>
          <a:endParaRPr lang="zh-CN" altLang="en-US" sz="2800" kern="1200" dirty="0"/>
        </a:p>
      </dsp:txBody>
      <dsp:txXfrm>
        <a:off x="254439" y="0"/>
        <a:ext cx="2433364" cy="504056"/>
      </dsp:txXfrm>
    </dsp:sp>
    <dsp:sp modelId="{0F298228-4916-422F-AE09-0980E9831509}">
      <dsp:nvSpPr>
        <dsp:cNvPr id="0" name=""/>
        <dsp:cNvSpPr/>
      </dsp:nvSpPr>
      <dsp:spPr>
        <a:xfrm>
          <a:off x="2646089" y="0"/>
          <a:ext cx="2937420" cy="504056"/>
        </a:xfrm>
        <a:prstGeom prst="chevron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50000"/>
                <a:satMod val="300000"/>
              </a:schemeClr>
            </a:gs>
            <a:gs pos="35000">
              <a:schemeClr val="accent5">
                <a:hueOff val="-4966938"/>
                <a:satOff val="19906"/>
                <a:lumOff val="4314"/>
                <a:alphaOff val="0"/>
                <a:tint val="37000"/>
                <a:satMod val="30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设计服务</a:t>
          </a:r>
          <a:endParaRPr lang="zh-CN" altLang="en-US" sz="2800" kern="1200" dirty="0"/>
        </a:p>
      </dsp:txBody>
      <dsp:txXfrm>
        <a:off x="2898117" y="0"/>
        <a:ext cx="2433364" cy="504056"/>
      </dsp:txXfrm>
    </dsp:sp>
    <dsp:sp modelId="{D9025177-FC84-4A84-AA87-6F82B18FCFDE}">
      <dsp:nvSpPr>
        <dsp:cNvPr id="0" name=""/>
        <dsp:cNvSpPr/>
      </dsp:nvSpPr>
      <dsp:spPr>
        <a:xfrm>
          <a:off x="5289768" y="0"/>
          <a:ext cx="2937420" cy="504056"/>
        </a:xfrm>
        <a:prstGeom prst="chevron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50000"/>
                <a:satMod val="300000"/>
              </a:schemeClr>
            </a:gs>
            <a:gs pos="35000">
              <a:schemeClr val="accent5">
                <a:hueOff val="-9933876"/>
                <a:satOff val="39811"/>
                <a:lumOff val="8628"/>
                <a:alphaOff val="0"/>
                <a:tint val="37000"/>
                <a:satMod val="30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开发服务</a:t>
          </a:r>
          <a:endParaRPr lang="zh-CN" altLang="en-US" sz="2800" kern="1200" dirty="0"/>
        </a:p>
      </dsp:txBody>
      <dsp:txXfrm>
        <a:off x="5541796" y="0"/>
        <a:ext cx="2433364" cy="5040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60736-7F85-4515-A6D8-4542283B826A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75C4F-F199-4381-AD49-AC8192F6B8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2115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48700-594F-44E5-8A8A-527182797791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57238" y="685800"/>
            <a:ext cx="5343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E8DB0E-2F85-451F-815D-54806098F3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143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22205"/>
            <a:ext cx="7772400" cy="125734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323962"/>
            <a:ext cx="6400800" cy="149904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437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68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76517"/>
            <a:ext cx="2057400" cy="375303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76517"/>
            <a:ext cx="6019800" cy="375303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024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184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769330"/>
            <a:ext cx="7772400" cy="116501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86182"/>
            <a:ext cx="7772400" cy="128314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795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26518"/>
            <a:ext cx="4038600" cy="29030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026518"/>
            <a:ext cx="4038600" cy="29030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283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4905"/>
            <a:ext cx="8229600" cy="977636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13020"/>
            <a:ext cx="4040188" cy="54720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60223"/>
            <a:ext cx="4040188" cy="337963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313020"/>
            <a:ext cx="4041775" cy="54720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1860223"/>
            <a:ext cx="4041775" cy="337963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652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620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312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33546"/>
            <a:ext cx="3008313" cy="99393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33548"/>
            <a:ext cx="5111750" cy="500630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227478"/>
            <a:ext cx="3008313" cy="401237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391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106069"/>
            <a:ext cx="5486400" cy="48474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24121"/>
            <a:ext cx="5486400" cy="35194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590814"/>
            <a:ext cx="5486400" cy="6884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532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34905"/>
            <a:ext cx="8229600" cy="6817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060699"/>
            <a:ext cx="8229600" cy="4032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67544" y="5309170"/>
            <a:ext cx="2133600" cy="3123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91F99-555A-4E70-BF70-8E07EE828744}" type="datetimeFigureOut">
              <a:rPr lang="zh-CN" altLang="en-US" smtClean="0"/>
              <a:t>2015/12/23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309170"/>
            <a:ext cx="2895600" cy="3123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309170"/>
            <a:ext cx="2133600" cy="3123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346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85720" y="2212826"/>
            <a:ext cx="8640960" cy="1728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三维数据云服务</a:t>
            </a:r>
            <a:endParaRPr lang="en-US" altLang="zh-CN" sz="2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				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2015.12.23   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毛春杨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4079371" y="4574798"/>
            <a:ext cx="3096344" cy="792088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这里可以预览部分技术</a:t>
            </a:r>
          </a:p>
        </p:txBody>
      </p:sp>
    </p:spTree>
    <p:extLst>
      <p:ext uri="{BB962C8B-B14F-4D97-AF65-F5344CB8AC3E}">
        <p14:creationId xmlns:p14="http://schemas.microsoft.com/office/powerpoint/2010/main" val="3534431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产品定位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三维打印</a:t>
            </a:r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3053815" y="2201941"/>
            <a:ext cx="1800200" cy="70194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三维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云服务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5724128" y="1110367"/>
            <a:ext cx="1944216" cy="5760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三维扫描公司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5737367" y="2267787"/>
            <a:ext cx="1944216" cy="5760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三维打印公司</a:t>
            </a:r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832727" y="1502865"/>
            <a:ext cx="1728192" cy="58490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终端用户</a:t>
            </a:r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904735" y="3023872"/>
            <a:ext cx="1728192" cy="58490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三维制作用户</a:t>
            </a:r>
            <a:endParaRPr lang="zh-CN" altLang="en-US" dirty="0"/>
          </a:p>
        </p:txBody>
      </p:sp>
      <p:cxnSp>
        <p:nvCxnSpPr>
          <p:cNvPr id="11" name="直接箭头连接符 10"/>
          <p:cNvCxnSpPr>
            <a:stCxn id="4" idx="1"/>
            <a:endCxn id="8" idx="6"/>
          </p:cNvCxnSpPr>
          <p:nvPr/>
        </p:nvCxnSpPr>
        <p:spPr>
          <a:xfrm flipH="1" flipV="1">
            <a:off x="2560919" y="1795317"/>
            <a:ext cx="756529" cy="509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055962" y="209415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使用显示服务</a:t>
            </a:r>
            <a:endParaRPr lang="en-US" altLang="zh-CN" sz="1200" dirty="0" smtClean="0"/>
          </a:p>
          <a:p>
            <a:r>
              <a:rPr lang="zh-CN" altLang="en-US" sz="1200" dirty="0" smtClean="0"/>
              <a:t>支付三维打印费用</a:t>
            </a:r>
            <a:endParaRPr lang="zh-CN" altLang="en-US" sz="1200" dirty="0"/>
          </a:p>
        </p:txBody>
      </p:sp>
      <p:cxnSp>
        <p:nvCxnSpPr>
          <p:cNvPr id="15" name="直接箭头连接符 14"/>
          <p:cNvCxnSpPr>
            <a:stCxn id="9" idx="6"/>
            <a:endCxn id="4" idx="3"/>
          </p:cNvCxnSpPr>
          <p:nvPr/>
        </p:nvCxnSpPr>
        <p:spPr>
          <a:xfrm flipV="1">
            <a:off x="2632927" y="2801087"/>
            <a:ext cx="684521" cy="515237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132906" y="367194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制作打印模型</a:t>
            </a:r>
            <a:endParaRPr lang="en-US" altLang="zh-CN" sz="1200" dirty="0" smtClean="0"/>
          </a:p>
          <a:p>
            <a:r>
              <a:rPr lang="zh-CN" altLang="en-US" sz="1200" dirty="0" smtClean="0"/>
              <a:t>通过用户使用收取收费</a:t>
            </a:r>
            <a:endParaRPr lang="zh-CN" altLang="en-US" sz="1200" dirty="0"/>
          </a:p>
        </p:txBody>
      </p:sp>
      <p:sp>
        <p:nvSpPr>
          <p:cNvPr id="27" name="文本框 26"/>
          <p:cNvSpPr txBox="1"/>
          <p:nvPr/>
        </p:nvSpPr>
        <p:spPr>
          <a:xfrm>
            <a:off x="5916931" y="167247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从平台获得订单。</a:t>
            </a:r>
            <a:endParaRPr lang="en-US" altLang="zh-CN" sz="1200" dirty="0" smtClean="0"/>
          </a:p>
          <a:p>
            <a:r>
              <a:rPr lang="zh-CN" altLang="en-US" sz="1200" dirty="0" smtClean="0"/>
              <a:t>提供三维建模服务，收取费用。</a:t>
            </a:r>
            <a:endParaRPr lang="zh-CN" altLang="en-US" sz="1200" dirty="0"/>
          </a:p>
        </p:txBody>
      </p:sp>
      <p:sp>
        <p:nvSpPr>
          <p:cNvPr id="32" name="文本框 31"/>
          <p:cNvSpPr txBox="1"/>
          <p:nvPr/>
        </p:nvSpPr>
        <p:spPr>
          <a:xfrm>
            <a:off x="5930170" y="295044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从平台获得订单。</a:t>
            </a:r>
            <a:endParaRPr lang="en-US" altLang="zh-CN" sz="1200" dirty="0" smtClean="0"/>
          </a:p>
          <a:p>
            <a:r>
              <a:rPr lang="zh-CN" altLang="en-US" sz="1200" dirty="0" smtClean="0"/>
              <a:t>提供三维打印成品，收取费用。</a:t>
            </a:r>
            <a:endParaRPr lang="zh-CN" altLang="en-US" sz="1200" dirty="0"/>
          </a:p>
        </p:txBody>
      </p:sp>
      <p:cxnSp>
        <p:nvCxnSpPr>
          <p:cNvPr id="41" name="直接箭头连接符 40"/>
          <p:cNvCxnSpPr>
            <a:stCxn id="7" idx="1"/>
            <a:endCxn id="4" idx="6"/>
          </p:cNvCxnSpPr>
          <p:nvPr/>
        </p:nvCxnSpPr>
        <p:spPr>
          <a:xfrm flipH="1" flipV="1">
            <a:off x="4854015" y="2552913"/>
            <a:ext cx="883352" cy="2906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6" idx="1"/>
            <a:endCxn id="4" idx="7"/>
          </p:cNvCxnSpPr>
          <p:nvPr/>
        </p:nvCxnSpPr>
        <p:spPr>
          <a:xfrm flipH="1">
            <a:off x="4590382" y="1398399"/>
            <a:ext cx="1133746" cy="906339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3322092" y="2973661"/>
            <a:ext cx="1429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提取被服务方的中间差价</a:t>
            </a:r>
            <a:endParaRPr lang="zh-CN" altLang="en-US" sz="1200" dirty="0"/>
          </a:p>
        </p:txBody>
      </p:sp>
      <p:sp>
        <p:nvSpPr>
          <p:cNvPr id="48" name="文本框 47"/>
          <p:cNvSpPr txBox="1"/>
          <p:nvPr/>
        </p:nvSpPr>
        <p:spPr>
          <a:xfrm>
            <a:off x="539552" y="4701869"/>
            <a:ext cx="5500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建立一个多方共赢的，三维数据为特色的销售平台。</a:t>
            </a:r>
            <a:endParaRPr lang="zh-CN" altLang="en-US" dirty="0"/>
          </a:p>
        </p:txBody>
      </p:sp>
      <p:sp>
        <p:nvSpPr>
          <p:cNvPr id="53" name="圆角矩形 52"/>
          <p:cNvSpPr/>
          <p:nvPr/>
        </p:nvSpPr>
        <p:spPr>
          <a:xfrm>
            <a:off x="5737367" y="3557545"/>
            <a:ext cx="1944216" cy="5760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游戏公司</a:t>
            </a:r>
            <a:endParaRPr lang="zh-CN" altLang="en-US" dirty="0"/>
          </a:p>
        </p:txBody>
      </p:sp>
      <p:sp>
        <p:nvSpPr>
          <p:cNvPr id="54" name="文本框 53"/>
          <p:cNvSpPr txBox="1"/>
          <p:nvPr/>
        </p:nvSpPr>
        <p:spPr>
          <a:xfrm>
            <a:off x="5930170" y="4240204"/>
            <a:ext cx="310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购买三维制作用户模型，降低开发成本。</a:t>
            </a:r>
            <a:endParaRPr lang="en-US" altLang="zh-CN" sz="1200" dirty="0" smtClean="0"/>
          </a:p>
          <a:p>
            <a:r>
              <a:rPr lang="zh-CN" altLang="en-US" sz="1200" dirty="0" smtClean="0"/>
              <a:t>游戏中的人物，可以通过二维码，</a:t>
            </a:r>
            <a:endParaRPr lang="en-US" altLang="zh-CN" sz="1200" dirty="0" smtClean="0"/>
          </a:p>
          <a:p>
            <a:r>
              <a:rPr lang="zh-CN" altLang="en-US" sz="1200" dirty="0" smtClean="0"/>
              <a:t>由三维打印公司直接给打印，并收取费用。</a:t>
            </a:r>
            <a:endParaRPr lang="zh-CN" altLang="en-US" sz="1200" dirty="0"/>
          </a:p>
        </p:txBody>
      </p:sp>
      <p:cxnSp>
        <p:nvCxnSpPr>
          <p:cNvPr id="55" name="直接箭头连接符 54"/>
          <p:cNvCxnSpPr>
            <a:stCxn id="53" idx="1"/>
            <a:endCxn id="4" idx="5"/>
          </p:cNvCxnSpPr>
          <p:nvPr/>
        </p:nvCxnSpPr>
        <p:spPr>
          <a:xfrm flipH="1" flipV="1">
            <a:off x="4590382" y="2801087"/>
            <a:ext cx="1146985" cy="104449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12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产品定位 </a:t>
            </a:r>
            <a:r>
              <a:rPr lang="en-US" altLang="zh-CN" dirty="0"/>
              <a:t>– </a:t>
            </a:r>
            <a:r>
              <a:rPr lang="zh-CN" altLang="en-US" dirty="0"/>
              <a:t>三维打印</a:t>
            </a:r>
          </a:p>
        </p:txBody>
      </p:sp>
      <p:sp>
        <p:nvSpPr>
          <p:cNvPr id="5" name="内容占位符 3"/>
          <p:cNvSpPr txBox="1">
            <a:spLocks/>
          </p:cNvSpPr>
          <p:nvPr/>
        </p:nvSpPr>
        <p:spPr>
          <a:xfrm>
            <a:off x="467544" y="1132705"/>
            <a:ext cx="8208912" cy="3937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solidFill>
                  <a:srgbClr val="FF0000"/>
                </a:solidFill>
              </a:rPr>
              <a:t>三维扫描</a:t>
            </a:r>
            <a:r>
              <a:rPr lang="en-US" altLang="zh-CN" sz="2400" dirty="0" smtClean="0">
                <a:solidFill>
                  <a:srgbClr val="FF0000"/>
                </a:solidFill>
              </a:rPr>
              <a:t>/</a:t>
            </a:r>
            <a:r>
              <a:rPr lang="zh-CN" altLang="en-US" sz="2400" dirty="0" smtClean="0">
                <a:solidFill>
                  <a:srgbClr val="FF0000"/>
                </a:solidFill>
              </a:rPr>
              <a:t>打印行业</a:t>
            </a:r>
            <a:r>
              <a:rPr lang="zh-CN" altLang="en-US" sz="2400" dirty="0" smtClean="0"/>
              <a:t>：缺乏可以跨平台和用户沟通的工具。</a:t>
            </a:r>
            <a:endParaRPr lang="en-US" altLang="zh-CN" sz="2400" dirty="0" smtClean="0"/>
          </a:p>
          <a:p>
            <a:pPr lvl="1"/>
            <a:r>
              <a:rPr lang="zh-CN" altLang="en-US" sz="1600" dirty="0" smtClean="0"/>
              <a:t>三维资料，通过三维扫描方式建立数据，可以直接在网上和手机上查看。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可以在网上查看三维模型样子，直接下单，在线打印。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可以好友分享，大家讨论，或者在线直接修改（颜色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样式等）</a:t>
            </a:r>
            <a:endParaRPr lang="en-US" altLang="zh-CN" sz="16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500858"/>
            <a:ext cx="6278854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右箭头 2"/>
          <p:cNvSpPr/>
          <p:nvPr/>
        </p:nvSpPr>
        <p:spPr>
          <a:xfrm>
            <a:off x="1979712" y="3941018"/>
            <a:ext cx="576064" cy="288032"/>
          </a:xfrm>
          <a:prstGeom prst="rightArrow">
            <a:avLst>
              <a:gd name="adj1" fmla="val 50000"/>
              <a:gd name="adj2" fmla="val 8479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504" y="3767385"/>
            <a:ext cx="2723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三维扫描仪</a:t>
            </a:r>
            <a:endParaRPr lang="en-US" altLang="zh-CN" dirty="0" smtClean="0"/>
          </a:p>
          <a:p>
            <a:r>
              <a:rPr lang="zh-CN" altLang="en-US" dirty="0" smtClean="0"/>
              <a:t>扫描的人物，</a:t>
            </a:r>
            <a:endParaRPr lang="en-US" altLang="zh-CN" dirty="0" smtClean="0"/>
          </a:p>
          <a:p>
            <a:r>
              <a:rPr lang="zh-CN" altLang="en-US" dirty="0"/>
              <a:t>可以</a:t>
            </a:r>
            <a:r>
              <a:rPr lang="zh-CN" altLang="en-US" dirty="0" smtClean="0"/>
              <a:t>和服装等行业联系。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9258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产品定位 </a:t>
            </a:r>
            <a:r>
              <a:rPr lang="en-US" altLang="zh-CN" dirty="0"/>
              <a:t>– </a:t>
            </a:r>
            <a:r>
              <a:rPr lang="zh-CN" altLang="en-US" dirty="0" smtClean="0"/>
              <a:t>电商</a:t>
            </a:r>
            <a:r>
              <a:rPr lang="en-US" altLang="zh-CN" dirty="0" smtClean="0"/>
              <a:t>/</a:t>
            </a:r>
            <a:r>
              <a:rPr lang="zh-CN" altLang="en-US" dirty="0" smtClean="0"/>
              <a:t>汽车</a:t>
            </a:r>
            <a:r>
              <a:rPr lang="en-US" altLang="zh-CN" dirty="0" smtClean="0"/>
              <a:t>/</a:t>
            </a:r>
            <a:r>
              <a:rPr lang="zh-CN" altLang="en-US" dirty="0"/>
              <a:t>房屋</a:t>
            </a:r>
          </a:p>
        </p:txBody>
      </p:sp>
      <p:sp>
        <p:nvSpPr>
          <p:cNvPr id="5" name="内容占位符 3"/>
          <p:cNvSpPr txBox="1">
            <a:spLocks/>
          </p:cNvSpPr>
          <p:nvPr/>
        </p:nvSpPr>
        <p:spPr>
          <a:xfrm>
            <a:off x="467544" y="1132705"/>
            <a:ext cx="8352928" cy="1800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FF0000"/>
                </a:solidFill>
              </a:rPr>
              <a:t>电商</a:t>
            </a:r>
            <a:r>
              <a:rPr lang="zh-CN" altLang="en-US" sz="2400" dirty="0" smtClean="0"/>
              <a:t>：网页三维化展示，方便用户下单和分享给自己好友。</a:t>
            </a:r>
            <a:endParaRPr lang="en-US" altLang="zh-CN" sz="2400" dirty="0" smtClean="0"/>
          </a:p>
          <a:p>
            <a:pPr lvl="1"/>
            <a:r>
              <a:rPr lang="zh-CN" altLang="en-US" sz="1600" dirty="0" smtClean="0"/>
              <a:t>物品：全方位三维化显示，也可以分解查看详细构成。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衣服：用户在线看到自己穿衣服的效果，在线</a:t>
            </a:r>
            <a:r>
              <a:rPr lang="zh-CN" altLang="en-US" sz="1600" dirty="0"/>
              <a:t>选择</a:t>
            </a:r>
            <a:r>
              <a:rPr lang="zh-CN" altLang="en-US" sz="1600" dirty="0" smtClean="0"/>
              <a:t>样式。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汽车：全方位展示，直接更换颜色，可以把多个车型放在一个画面上比较。</a:t>
            </a:r>
            <a:endParaRPr lang="en-US" altLang="zh-CN" sz="16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8" y="2949338"/>
            <a:ext cx="1821723" cy="2158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949337"/>
            <a:ext cx="3744416" cy="2158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93" y="2932906"/>
            <a:ext cx="2789907" cy="2191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544" y="5124540"/>
            <a:ext cx="129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商品展示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19871" y="5124540"/>
            <a:ext cx="129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汽车</a:t>
            </a:r>
            <a:r>
              <a:rPr lang="zh-CN" altLang="en-US" dirty="0" smtClean="0"/>
              <a:t>展示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48264" y="5124540"/>
            <a:ext cx="129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家居设计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1011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产品定位 </a:t>
            </a:r>
            <a:r>
              <a:rPr lang="en-US" altLang="zh-CN" dirty="0"/>
              <a:t>– </a:t>
            </a:r>
            <a:r>
              <a:rPr lang="zh-CN" altLang="en-US" dirty="0" smtClean="0"/>
              <a:t>三维家具</a:t>
            </a:r>
            <a:endParaRPr lang="zh-CN" altLang="en-US" dirty="0"/>
          </a:p>
        </p:txBody>
      </p:sp>
      <p:sp>
        <p:nvSpPr>
          <p:cNvPr id="5" name="内容占位符 3"/>
          <p:cNvSpPr txBox="1">
            <a:spLocks/>
          </p:cNvSpPr>
          <p:nvPr/>
        </p:nvSpPr>
        <p:spPr>
          <a:xfrm>
            <a:off x="467544" y="988691"/>
            <a:ext cx="8208912" cy="4081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solidFill>
                  <a:srgbClr val="FF0000"/>
                </a:solidFill>
              </a:rPr>
              <a:t>三维家具设计</a:t>
            </a:r>
            <a:r>
              <a:rPr lang="zh-CN" altLang="en-US" sz="2400" dirty="0" smtClean="0"/>
              <a:t>：缺乏传播的工具。</a:t>
            </a:r>
            <a:endParaRPr lang="en-US" altLang="zh-CN" sz="2400" dirty="0" smtClean="0"/>
          </a:p>
          <a:p>
            <a:pPr lvl="1"/>
            <a:r>
              <a:rPr lang="zh-CN" altLang="en-US" sz="1600" dirty="0" smtClean="0"/>
              <a:t>可以在</a:t>
            </a:r>
            <a:r>
              <a:rPr lang="en-US" altLang="zh-CN" sz="1600" dirty="0" smtClean="0"/>
              <a:t>PC/</a:t>
            </a:r>
            <a:r>
              <a:rPr lang="zh-CN" altLang="en-US" sz="1600" dirty="0" smtClean="0"/>
              <a:t>平板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手机上查看整体效果，直接下单，在线</a:t>
            </a:r>
            <a:r>
              <a:rPr lang="zh-CN" altLang="en-US" sz="1600" dirty="0"/>
              <a:t>购买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可以好友分享，大家讨论，或者在线直接修改（颜色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样式等）</a:t>
            </a:r>
            <a:endParaRPr lang="en-US" altLang="zh-CN" sz="1600" dirty="0" smtClean="0"/>
          </a:p>
        </p:txBody>
      </p:sp>
      <p:sp>
        <p:nvSpPr>
          <p:cNvPr id="3" name="右箭头 2"/>
          <p:cNvSpPr/>
          <p:nvPr/>
        </p:nvSpPr>
        <p:spPr>
          <a:xfrm>
            <a:off x="5796136" y="3335978"/>
            <a:ext cx="683416" cy="288032"/>
          </a:xfrm>
          <a:prstGeom prst="rightArrow">
            <a:avLst>
              <a:gd name="adj1" fmla="val 50000"/>
              <a:gd name="adj2" fmla="val 8479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80621" y="4269557"/>
            <a:ext cx="3416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在线设计房间</a:t>
            </a:r>
            <a:endParaRPr lang="en-US" altLang="zh-CN" dirty="0" smtClean="0"/>
          </a:p>
          <a:p>
            <a:r>
              <a:rPr lang="zh-CN" altLang="en-US" dirty="0" smtClean="0"/>
              <a:t>分享后，</a:t>
            </a:r>
            <a:endParaRPr lang="en-US" altLang="zh-CN" dirty="0" smtClean="0"/>
          </a:p>
          <a:p>
            <a:r>
              <a:rPr lang="zh-CN" altLang="en-US" dirty="0" smtClean="0"/>
              <a:t>对方可以打开或选中某件购买</a:t>
            </a:r>
            <a:r>
              <a:rPr lang="zh-CN" altLang="en-US" dirty="0"/>
              <a:t>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781" y="2309369"/>
            <a:ext cx="3736853" cy="2102288"/>
          </a:xfrm>
          <a:prstGeom prst="rect">
            <a:avLst/>
          </a:prstGeom>
        </p:spPr>
      </p:pic>
      <p:sp>
        <p:nvSpPr>
          <p:cNvPr id="8" name="TextBox 3"/>
          <p:cNvSpPr txBox="1"/>
          <p:nvPr/>
        </p:nvSpPr>
        <p:spPr>
          <a:xfrm>
            <a:off x="3844163" y="4454223"/>
            <a:ext cx="188147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（本图片是一张参考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图）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6660232" y="3101400"/>
            <a:ext cx="1728192" cy="76761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购物网站</a:t>
            </a:r>
            <a:endParaRPr lang="zh-CN" altLang="en-US" dirty="0"/>
          </a:p>
        </p:txBody>
      </p:sp>
      <p:sp>
        <p:nvSpPr>
          <p:cNvPr id="9" name="TextBox 3"/>
          <p:cNvSpPr txBox="1"/>
          <p:nvPr/>
        </p:nvSpPr>
        <p:spPr>
          <a:xfrm>
            <a:off x="6583592" y="3941018"/>
            <a:ext cx="188147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F0000"/>
                </a:solidFill>
              </a:rPr>
              <a:t>在线购买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932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产品定位 </a:t>
            </a:r>
            <a:r>
              <a:rPr lang="en-US" altLang="zh-CN" dirty="0"/>
              <a:t>– </a:t>
            </a:r>
            <a:r>
              <a:rPr lang="zh-CN" altLang="en-US" dirty="0" smtClean="0"/>
              <a:t>教育</a:t>
            </a:r>
            <a:endParaRPr lang="zh-CN" altLang="en-US" dirty="0"/>
          </a:p>
        </p:txBody>
      </p:sp>
      <p:sp>
        <p:nvSpPr>
          <p:cNvPr id="5" name="内容占位符 3"/>
          <p:cNvSpPr txBox="1">
            <a:spLocks/>
          </p:cNvSpPr>
          <p:nvPr/>
        </p:nvSpPr>
        <p:spPr>
          <a:xfrm>
            <a:off x="467544" y="1132705"/>
            <a:ext cx="8208912" cy="3937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solidFill>
                  <a:srgbClr val="FF0000"/>
                </a:solidFill>
              </a:rPr>
              <a:t>教育</a:t>
            </a:r>
            <a:r>
              <a:rPr lang="zh-CN" altLang="en-US" sz="2400" dirty="0" smtClean="0"/>
              <a:t>：缺乏直观的演示工具。</a:t>
            </a:r>
            <a:endParaRPr lang="en-US" altLang="zh-CN" sz="2400" dirty="0" smtClean="0"/>
          </a:p>
          <a:p>
            <a:pPr lvl="1"/>
            <a:r>
              <a:rPr lang="zh-CN" altLang="en-US" sz="1600" dirty="0" smtClean="0"/>
              <a:t>很多难理解的概念，可以通过三维操作，更加容易理解和记忆。</a:t>
            </a:r>
            <a:endParaRPr lang="en-US" altLang="zh-CN" sz="1600" dirty="0" smtClean="0"/>
          </a:p>
          <a:p>
            <a:pPr lvl="1"/>
            <a:r>
              <a:rPr lang="zh-CN" altLang="en-US" sz="1600" dirty="0"/>
              <a:t>未来</a:t>
            </a:r>
            <a:r>
              <a:rPr lang="en-US" altLang="zh-CN" sz="1600" dirty="0" smtClean="0"/>
              <a:t>AR</a:t>
            </a:r>
            <a:r>
              <a:rPr lang="zh-CN" altLang="en-US" sz="1600" dirty="0" smtClean="0"/>
              <a:t>技术和</a:t>
            </a:r>
            <a:r>
              <a:rPr lang="en-US" altLang="zh-CN" sz="1600" dirty="0" smtClean="0"/>
              <a:t>VR</a:t>
            </a:r>
            <a:r>
              <a:rPr lang="zh-CN" altLang="en-US" sz="1600" dirty="0" smtClean="0"/>
              <a:t>技术普及，一定需要大量的三维物件，用于儿童，小学等教育。</a:t>
            </a:r>
            <a:endParaRPr lang="en-US" altLang="zh-CN" sz="16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15250"/>
            <a:ext cx="2376264" cy="247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615250"/>
            <a:ext cx="4504986" cy="247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367643" y="5125935"/>
            <a:ext cx="129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人体骨骼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84332" y="5125935"/>
            <a:ext cx="129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机械运动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1041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发展阶段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4871197"/>
              </p:ext>
            </p:extLst>
          </p:nvPr>
        </p:nvGraphicFramePr>
        <p:xfrm>
          <a:off x="323528" y="939091"/>
          <a:ext cx="8229600" cy="504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内容占位符 3"/>
          <p:cNvSpPr txBox="1">
            <a:spLocks/>
          </p:cNvSpPr>
          <p:nvPr/>
        </p:nvSpPr>
        <p:spPr>
          <a:xfrm>
            <a:off x="251520" y="1564754"/>
            <a:ext cx="8640960" cy="369959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 smtClean="0">
                <a:solidFill>
                  <a:srgbClr val="FF0000"/>
                </a:solidFill>
              </a:rPr>
              <a:t>三维数据服务</a:t>
            </a:r>
            <a:r>
              <a:rPr lang="zh-CN" altLang="en-US" sz="2800" dirty="0"/>
              <a:t>：满足数据导入和显示的基本要求</a:t>
            </a:r>
            <a:r>
              <a:rPr lang="zh-CN" altLang="en-US" sz="2800" dirty="0" smtClean="0"/>
              <a:t>。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>       </a:t>
            </a:r>
            <a:r>
              <a:rPr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（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0HC</a:t>
            </a:r>
            <a:r>
              <a:rPr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，</a:t>
            </a:r>
            <a:r>
              <a:rPr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3-6</a:t>
            </a:r>
            <a:r>
              <a:rPr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个月，主要是完善和稳定引擎，制作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三维</a:t>
            </a:r>
            <a:r>
              <a:rPr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资源平台）</a:t>
            </a:r>
            <a:endParaRPr lang="en-US" altLang="zh-CN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zh-CN" altLang="en-US" sz="2400" dirty="0" smtClean="0"/>
              <a:t>帮助用户了解商品，提供整包的解决方案。（例如三维打印，汽车展示）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我方</a:t>
            </a:r>
            <a:r>
              <a:rPr lang="zh-CN" altLang="en-US" sz="2400" dirty="0"/>
              <a:t>负责提供</a:t>
            </a:r>
            <a:r>
              <a:rPr lang="zh-CN" altLang="en-US" sz="2400" dirty="0" smtClean="0"/>
              <a:t>模型，用户时间租用模式，可以用来放在自己网站上展示，自由分享。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普通用户可以自己制作</a:t>
            </a:r>
            <a:r>
              <a:rPr lang="en-US" altLang="zh-CN" sz="2400" dirty="0" smtClean="0"/>
              <a:t>3D</a:t>
            </a:r>
            <a:r>
              <a:rPr lang="zh-CN" altLang="en-US" sz="2400" dirty="0" smtClean="0"/>
              <a:t>模型</a:t>
            </a:r>
            <a:r>
              <a:rPr lang="en-US" altLang="zh-CN" sz="2400" dirty="0" smtClean="0"/>
              <a:t>(3DMax/Maya</a:t>
            </a:r>
            <a:r>
              <a:rPr lang="zh-CN" altLang="en-US" sz="2400" dirty="0" smtClean="0"/>
              <a:t>等工具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，</a:t>
            </a:r>
            <a:r>
              <a:rPr lang="zh-CN" altLang="en-US" sz="2400" dirty="0"/>
              <a:t>上传到</a:t>
            </a:r>
            <a:r>
              <a:rPr lang="zh-CN" altLang="en-US" sz="2400" dirty="0" smtClean="0"/>
              <a:t>站点根据引用分成盈利。</a:t>
            </a:r>
            <a:endParaRPr lang="en-US" altLang="zh-CN" sz="2400" dirty="0" smtClean="0"/>
          </a:p>
          <a:p>
            <a:pPr lvl="1"/>
            <a:endParaRPr lang="en-US" altLang="zh-CN" sz="2400" dirty="0" smtClean="0"/>
          </a:p>
          <a:p>
            <a:r>
              <a:rPr lang="zh-CN" altLang="en-US" sz="2800" dirty="0" smtClean="0">
                <a:solidFill>
                  <a:srgbClr val="FF0000"/>
                </a:solidFill>
              </a:rPr>
              <a:t>三维设计服务</a:t>
            </a:r>
            <a:r>
              <a:rPr lang="zh-CN" altLang="en-US" sz="2800" dirty="0"/>
              <a:t>：和商业结合，产生利润价值</a:t>
            </a:r>
            <a:r>
              <a:rPr lang="zh-CN" altLang="en-US" sz="2800" dirty="0" smtClean="0"/>
              <a:t>。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>       </a:t>
            </a:r>
            <a:r>
              <a:rPr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（</a:t>
            </a:r>
            <a:r>
              <a:rPr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60HC</a:t>
            </a:r>
            <a:r>
              <a:rPr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，</a:t>
            </a:r>
            <a:r>
              <a:rPr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6-12</a:t>
            </a:r>
            <a:r>
              <a:rPr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个月，制作在线设计工具）</a:t>
            </a:r>
            <a:endParaRPr lang="en-US" altLang="zh-CN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zh-CN" altLang="en-US" sz="2400" dirty="0" smtClean="0"/>
              <a:t>提供在线设计工具，自由组合物件。</a:t>
            </a:r>
            <a:endParaRPr lang="en-US" altLang="zh-CN" sz="2400" dirty="0" smtClean="0"/>
          </a:p>
          <a:p>
            <a:pPr lvl="1"/>
            <a:r>
              <a:rPr lang="zh-CN" altLang="en-US" sz="2400" dirty="0"/>
              <a:t>提供</a:t>
            </a:r>
            <a:r>
              <a:rPr lang="zh-CN" altLang="en-US" sz="2400" dirty="0" smtClean="0"/>
              <a:t>在线房间选家具设计器，在线计算机选件组装，在线</a:t>
            </a:r>
            <a:r>
              <a:rPr lang="en-US" altLang="zh-CN" sz="2400" dirty="0" smtClean="0"/>
              <a:t>3D</a:t>
            </a:r>
            <a:r>
              <a:rPr lang="zh-CN" altLang="en-US" sz="2400" dirty="0" smtClean="0"/>
              <a:t>产品打印。</a:t>
            </a:r>
            <a:endParaRPr lang="en-US" altLang="zh-CN" sz="2400" dirty="0" smtClean="0"/>
          </a:p>
          <a:p>
            <a:pPr lvl="1"/>
            <a:r>
              <a:rPr lang="zh-CN" altLang="en-US" sz="2400" dirty="0"/>
              <a:t>通过扫描游戏人物二维码，可以获得显示模型，可以自己观看并和好友分享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物品与真实商家关联，提供在线订购服务。</a:t>
            </a:r>
            <a:endParaRPr lang="en-US" altLang="zh-CN" sz="2400" dirty="0" smtClean="0"/>
          </a:p>
          <a:p>
            <a:pPr lvl="1"/>
            <a:endParaRPr lang="en-US" altLang="zh-CN" sz="2400" dirty="0" smtClean="0"/>
          </a:p>
          <a:p>
            <a:r>
              <a:rPr lang="zh-CN" altLang="en-US" sz="2800" dirty="0" smtClean="0">
                <a:solidFill>
                  <a:srgbClr val="FF0000"/>
                </a:solidFill>
              </a:rPr>
              <a:t>三维开发服务</a:t>
            </a:r>
            <a:r>
              <a:rPr lang="zh-CN" altLang="en-US" sz="2800" dirty="0"/>
              <a:t>：用户教育，建立生态为主，构建共同利益链</a:t>
            </a:r>
            <a:r>
              <a:rPr lang="zh-CN" altLang="en-US" sz="2800" dirty="0" smtClean="0"/>
              <a:t>。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</a:t>
            </a:r>
            <a:r>
              <a:rPr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（</a:t>
            </a:r>
            <a:r>
              <a:rPr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100HC</a:t>
            </a:r>
            <a:r>
              <a:rPr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，</a:t>
            </a:r>
            <a:r>
              <a:rPr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12-24</a:t>
            </a:r>
            <a:r>
              <a:rPr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个月，开放</a:t>
            </a:r>
            <a:r>
              <a:rPr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SDK</a:t>
            </a:r>
            <a:r>
              <a:rPr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化）</a:t>
            </a:r>
            <a:endParaRPr lang="en-US" altLang="zh-CN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zh-CN" altLang="en-US" sz="2400" dirty="0" smtClean="0"/>
              <a:t>服务</a:t>
            </a:r>
            <a:r>
              <a:rPr lang="en-US" altLang="zh-CN" sz="2400" dirty="0" smtClean="0"/>
              <a:t>AR/VR</a:t>
            </a:r>
            <a:r>
              <a:rPr lang="zh-CN" altLang="en-US" sz="2400" dirty="0" smtClean="0"/>
              <a:t>等开发商。</a:t>
            </a:r>
            <a:endParaRPr lang="en-US" altLang="zh-CN" sz="2400" dirty="0" smtClean="0"/>
          </a:p>
          <a:p>
            <a:pPr lvl="1"/>
            <a:r>
              <a:rPr lang="zh-CN" altLang="en-US" sz="2400" dirty="0"/>
              <a:t>商业化传播，服务电商平台，汽车频道等</a:t>
            </a:r>
            <a:endParaRPr lang="en-US" altLang="zh-CN" sz="2400" dirty="0"/>
          </a:p>
          <a:p>
            <a:pPr lvl="1"/>
            <a:r>
              <a:rPr lang="zh-CN" altLang="en-US" sz="2400" dirty="0" smtClean="0"/>
              <a:t>以</a:t>
            </a:r>
            <a:r>
              <a:rPr lang="zh-CN" altLang="en-US" sz="2400" dirty="0"/>
              <a:t>合作开发</a:t>
            </a:r>
            <a:r>
              <a:rPr lang="en-US" altLang="zh-CN" sz="2400" dirty="0"/>
              <a:t>SDK</a:t>
            </a:r>
            <a:r>
              <a:rPr lang="zh-CN" altLang="en-US" sz="2400" dirty="0"/>
              <a:t>共赢为主，吸引更多开发者，构建生态平台</a:t>
            </a:r>
            <a:r>
              <a:rPr lang="zh-CN" altLang="en-US" sz="2400" dirty="0" smtClean="0"/>
              <a:t>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089846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行动计划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成本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初期</a:t>
            </a:r>
            <a:r>
              <a:rPr lang="en-US" altLang="zh-CN" dirty="0" smtClean="0">
                <a:solidFill>
                  <a:srgbClr val="FF0000"/>
                </a:solidFill>
              </a:rPr>
              <a:t>(20-30</a:t>
            </a:r>
            <a:r>
              <a:rPr lang="zh-CN" altLang="en-US" dirty="0" smtClean="0">
                <a:solidFill>
                  <a:srgbClr val="FF0000"/>
                </a:solidFill>
              </a:rPr>
              <a:t>人团队，费用</a:t>
            </a:r>
            <a:r>
              <a:rPr lang="en-US" altLang="zh-CN" dirty="0" smtClean="0">
                <a:solidFill>
                  <a:srgbClr val="FF0000"/>
                </a:solidFill>
              </a:rPr>
              <a:t>500W) 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产品</a:t>
            </a:r>
            <a:r>
              <a:rPr lang="en-US" altLang="zh-CN" dirty="0" smtClean="0"/>
              <a:t>(5</a:t>
            </a:r>
            <a:r>
              <a:rPr lang="zh-CN" altLang="en-US" dirty="0" smtClean="0"/>
              <a:t>人</a:t>
            </a:r>
            <a:r>
              <a:rPr lang="en-US" altLang="zh-CN" dirty="0" smtClean="0"/>
              <a:t>) </a:t>
            </a:r>
            <a:r>
              <a:rPr lang="zh-CN" altLang="en-US" dirty="0" smtClean="0"/>
              <a:t>：产品设计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市场</a:t>
            </a:r>
            <a:r>
              <a:rPr lang="en-US" altLang="zh-CN" dirty="0" smtClean="0"/>
              <a:t>(5</a:t>
            </a:r>
            <a:r>
              <a:rPr lang="zh-CN" altLang="en-US" dirty="0" smtClean="0"/>
              <a:t>人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：调研三维打印公司需求，找三维公司合作，。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研发</a:t>
            </a:r>
            <a:r>
              <a:rPr lang="en-US" altLang="zh-CN" dirty="0" smtClean="0"/>
              <a:t>(15</a:t>
            </a:r>
            <a:r>
              <a:rPr lang="zh-CN" altLang="en-US" dirty="0" smtClean="0"/>
              <a:t>人</a:t>
            </a:r>
            <a:r>
              <a:rPr lang="en-US" altLang="zh-CN" dirty="0" smtClean="0"/>
              <a:t>) </a:t>
            </a:r>
            <a:r>
              <a:rPr lang="zh-CN" altLang="en-US" dirty="0" smtClean="0"/>
              <a:t>：开发平台和三维相关工具。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中期</a:t>
            </a:r>
            <a:r>
              <a:rPr lang="en-US" altLang="zh-CN" dirty="0" smtClean="0">
                <a:solidFill>
                  <a:srgbClr val="FF0000"/>
                </a:solidFill>
              </a:rPr>
              <a:t>(40-80</a:t>
            </a:r>
            <a:r>
              <a:rPr lang="zh-CN" altLang="en-US" dirty="0" smtClean="0">
                <a:solidFill>
                  <a:srgbClr val="FF0000"/>
                </a:solidFill>
              </a:rPr>
              <a:t>人团队，投资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en-US" altLang="zh-CN" dirty="0" smtClean="0">
                <a:solidFill>
                  <a:srgbClr val="FF0000"/>
                </a:solidFill>
              </a:rPr>
              <a:t>000W)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/>
              <a:t>产品</a:t>
            </a:r>
            <a:r>
              <a:rPr lang="en-US" altLang="zh-CN" dirty="0" smtClean="0"/>
              <a:t>(10</a:t>
            </a:r>
            <a:r>
              <a:rPr lang="zh-CN" altLang="en-US" dirty="0" smtClean="0"/>
              <a:t>人</a:t>
            </a:r>
            <a:r>
              <a:rPr lang="en-US" altLang="zh-CN" dirty="0"/>
              <a:t>) </a:t>
            </a:r>
            <a:r>
              <a:rPr lang="zh-CN" altLang="en-US" dirty="0"/>
              <a:t>：产品</a:t>
            </a:r>
            <a:r>
              <a:rPr lang="zh-CN" altLang="en-US" dirty="0" smtClean="0"/>
              <a:t>设计，设计行业需求</a:t>
            </a:r>
            <a:r>
              <a:rPr lang="en-US" altLang="zh-CN" dirty="0" smtClean="0"/>
              <a:t>DEMO</a:t>
            </a:r>
            <a:endParaRPr lang="en-US" altLang="zh-CN" dirty="0"/>
          </a:p>
          <a:p>
            <a:pPr lvl="1"/>
            <a:r>
              <a:rPr lang="zh-CN" altLang="en-US" dirty="0"/>
              <a:t>市场</a:t>
            </a:r>
            <a:r>
              <a:rPr lang="en-US" altLang="zh-CN" dirty="0" smtClean="0"/>
              <a:t>(20</a:t>
            </a:r>
            <a:r>
              <a:rPr lang="zh-CN" altLang="en-US" dirty="0" smtClean="0"/>
              <a:t>人</a:t>
            </a:r>
            <a:r>
              <a:rPr lang="en-US" altLang="zh-CN" dirty="0"/>
              <a:t>)</a:t>
            </a:r>
            <a:r>
              <a:rPr lang="zh-CN" altLang="en-US" dirty="0"/>
              <a:t>：</a:t>
            </a:r>
            <a:r>
              <a:rPr lang="zh-CN" altLang="en-US" dirty="0" smtClean="0"/>
              <a:t>调研需求，市场营销。</a:t>
            </a:r>
            <a:endParaRPr lang="en-US" altLang="zh-CN" dirty="0"/>
          </a:p>
          <a:p>
            <a:pPr lvl="1"/>
            <a:r>
              <a:rPr lang="zh-CN" altLang="en-US" dirty="0"/>
              <a:t>研发</a:t>
            </a:r>
            <a:r>
              <a:rPr lang="en-US" altLang="zh-CN" dirty="0" smtClean="0"/>
              <a:t>(30</a:t>
            </a:r>
            <a:r>
              <a:rPr lang="zh-CN" altLang="en-US" dirty="0" smtClean="0"/>
              <a:t>人</a:t>
            </a:r>
            <a:r>
              <a:rPr lang="en-US" altLang="zh-CN" dirty="0"/>
              <a:t>) </a:t>
            </a:r>
            <a:r>
              <a:rPr lang="zh-CN" altLang="en-US" dirty="0"/>
              <a:t>：</a:t>
            </a:r>
            <a:r>
              <a:rPr lang="zh-CN" altLang="en-US" dirty="0" smtClean="0"/>
              <a:t>开发用户使用环境，和其他平台接入。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后期</a:t>
            </a:r>
            <a:r>
              <a:rPr lang="en-US" altLang="zh-CN" dirty="0" smtClean="0">
                <a:solidFill>
                  <a:srgbClr val="FF0000"/>
                </a:solidFill>
              </a:rPr>
              <a:t>(80-120</a:t>
            </a:r>
            <a:r>
              <a:rPr lang="zh-CN" altLang="en-US" dirty="0" smtClean="0">
                <a:solidFill>
                  <a:srgbClr val="FF0000"/>
                </a:solidFill>
              </a:rPr>
              <a:t>人团队，投资</a:t>
            </a:r>
            <a:r>
              <a:rPr lang="en-US" altLang="zh-CN" dirty="0" smtClean="0">
                <a:solidFill>
                  <a:srgbClr val="FF0000"/>
                </a:solidFill>
              </a:rPr>
              <a:t>10000W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/>
              <a:t>产品</a:t>
            </a:r>
            <a:r>
              <a:rPr lang="en-US" altLang="zh-CN" dirty="0" smtClean="0"/>
              <a:t>(20</a:t>
            </a:r>
            <a:r>
              <a:rPr lang="zh-CN" altLang="en-US" dirty="0"/>
              <a:t>人</a:t>
            </a:r>
            <a:r>
              <a:rPr lang="en-US" altLang="zh-CN" dirty="0"/>
              <a:t>) </a:t>
            </a:r>
            <a:r>
              <a:rPr lang="zh-CN" altLang="en-US" dirty="0"/>
              <a:t>：产品</a:t>
            </a:r>
            <a:r>
              <a:rPr lang="zh-CN" altLang="en-US" dirty="0" smtClean="0"/>
              <a:t>设计</a:t>
            </a:r>
            <a:endParaRPr lang="en-US" altLang="zh-CN" dirty="0"/>
          </a:p>
          <a:p>
            <a:pPr lvl="1"/>
            <a:r>
              <a:rPr lang="zh-CN" altLang="en-US" dirty="0"/>
              <a:t>市场</a:t>
            </a:r>
            <a:r>
              <a:rPr lang="en-US" altLang="zh-CN" dirty="0" smtClean="0"/>
              <a:t>(30</a:t>
            </a:r>
            <a:r>
              <a:rPr lang="zh-CN" altLang="en-US" dirty="0"/>
              <a:t>人</a:t>
            </a:r>
            <a:r>
              <a:rPr lang="en-US" altLang="zh-CN" dirty="0"/>
              <a:t>)</a:t>
            </a:r>
            <a:r>
              <a:rPr lang="zh-CN" altLang="en-US" dirty="0" smtClean="0"/>
              <a:t>：市场推广，接入更多行业。</a:t>
            </a:r>
            <a:endParaRPr lang="en-US" altLang="zh-CN" dirty="0" smtClean="0"/>
          </a:p>
          <a:p>
            <a:pPr lvl="1"/>
            <a:r>
              <a:rPr lang="zh-CN" altLang="en-US" dirty="0"/>
              <a:t>客服</a:t>
            </a:r>
            <a:r>
              <a:rPr lang="en-US" altLang="zh-CN" dirty="0" smtClean="0"/>
              <a:t>(10</a:t>
            </a:r>
            <a:r>
              <a:rPr lang="zh-CN" altLang="en-US" dirty="0"/>
              <a:t>人</a:t>
            </a:r>
            <a:r>
              <a:rPr lang="en-US" altLang="zh-CN" dirty="0"/>
              <a:t>)</a:t>
            </a:r>
            <a:r>
              <a:rPr lang="zh-CN" altLang="en-US" dirty="0" smtClean="0"/>
              <a:t>：客户反馈服务。</a:t>
            </a:r>
            <a:endParaRPr lang="en-US" altLang="zh-CN" dirty="0"/>
          </a:p>
          <a:p>
            <a:pPr lvl="1"/>
            <a:r>
              <a:rPr lang="zh-CN" altLang="en-US" dirty="0"/>
              <a:t>研发</a:t>
            </a:r>
            <a:r>
              <a:rPr lang="en-US" altLang="zh-CN" dirty="0" smtClean="0"/>
              <a:t>(50</a:t>
            </a:r>
            <a:r>
              <a:rPr lang="zh-CN" altLang="en-US" dirty="0"/>
              <a:t>人</a:t>
            </a:r>
            <a:r>
              <a:rPr lang="en-US" altLang="zh-CN" dirty="0"/>
              <a:t>) </a:t>
            </a:r>
            <a:r>
              <a:rPr lang="zh-CN" altLang="en-US" dirty="0"/>
              <a:t>：</a:t>
            </a:r>
            <a:r>
              <a:rPr lang="zh-CN" altLang="en-US" dirty="0" smtClean="0"/>
              <a:t>开放</a:t>
            </a:r>
            <a:r>
              <a:rPr lang="en-US" altLang="zh-CN" dirty="0" smtClean="0"/>
              <a:t>SDK</a:t>
            </a:r>
            <a:r>
              <a:rPr lang="zh-CN" altLang="en-US" dirty="0" smtClean="0"/>
              <a:t>，建立开发者环境。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273609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行动计划 </a:t>
            </a:r>
            <a:r>
              <a:rPr lang="en-US" altLang="zh-CN" dirty="0" smtClean="0"/>
              <a:t>– </a:t>
            </a:r>
            <a:r>
              <a:rPr lang="zh-CN" altLang="en-US" dirty="0"/>
              <a:t>回报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初期</a:t>
            </a:r>
            <a:r>
              <a:rPr lang="zh-CN" altLang="en-US" dirty="0" smtClean="0"/>
              <a:t>：纯投入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中期</a:t>
            </a:r>
            <a:r>
              <a:rPr lang="zh-CN" altLang="en-US" dirty="0" smtClean="0"/>
              <a:t>：能够建立盈利机制，期望达到收支平衡。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授权：缴纳一定费用接入平台。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模型：制作提成。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提成：打印服务提成。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后期</a:t>
            </a:r>
            <a:r>
              <a:rPr lang="zh-CN" altLang="en-US" dirty="0" smtClean="0"/>
              <a:t>：在三维打印行业年盈利在</a:t>
            </a:r>
            <a:r>
              <a:rPr lang="en-US" altLang="zh-CN" dirty="0" smtClean="0"/>
              <a:t>3000W-6000W</a:t>
            </a:r>
            <a:r>
              <a:rPr lang="zh-CN" altLang="en-US" dirty="0" smtClean="0"/>
              <a:t>左右。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          </a:t>
            </a:r>
            <a:r>
              <a:rPr lang="zh-CN" altLang="en-US" dirty="0" smtClean="0"/>
              <a:t>将成功经验复制到其他行业盈利。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三维打印物件价格在</a:t>
            </a:r>
            <a:r>
              <a:rPr lang="en-US" altLang="zh-CN" dirty="0" smtClean="0"/>
              <a:t>200-1000</a:t>
            </a:r>
            <a:r>
              <a:rPr lang="zh-CN" altLang="en-US" dirty="0" smtClean="0"/>
              <a:t>左右，提成</a:t>
            </a:r>
            <a:r>
              <a:rPr lang="en-US" altLang="zh-CN" dirty="0" smtClean="0"/>
              <a:t>5%</a:t>
            </a:r>
            <a:r>
              <a:rPr lang="zh-CN" altLang="en-US" dirty="0" smtClean="0"/>
              <a:t>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每月能完成</a:t>
            </a:r>
            <a:r>
              <a:rPr lang="en-US" altLang="zh-CN" dirty="0" smtClean="0"/>
              <a:t>10W</a:t>
            </a:r>
            <a:r>
              <a:rPr lang="zh-CN" altLang="en-US" dirty="0" smtClean="0"/>
              <a:t>单，利润在</a:t>
            </a:r>
            <a:r>
              <a:rPr lang="en-US" altLang="zh-CN" dirty="0" smtClean="0"/>
              <a:t>100W-500W</a:t>
            </a:r>
            <a:r>
              <a:rPr lang="zh-CN" altLang="en-US" dirty="0" smtClean="0"/>
              <a:t>左右。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82817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发展愿景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67544" y="2284834"/>
            <a:ext cx="8219256" cy="1080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4800" b="1" dirty="0">
                <a:solidFill>
                  <a:srgbClr val="FF0000"/>
                </a:solidFill>
              </a:rPr>
              <a:t>三维化</a:t>
            </a:r>
            <a:r>
              <a:rPr lang="zh-CN" altLang="en-US" sz="4800" b="1" dirty="0" smtClean="0">
                <a:solidFill>
                  <a:srgbClr val="FF0000"/>
                </a:solidFill>
              </a:rPr>
              <a:t>网络时代由我们开始。</a:t>
            </a:r>
            <a:endParaRPr lang="en-US" altLang="zh-CN" sz="4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615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140817"/>
            <a:ext cx="8229600" cy="1008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4400"/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3577956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三维数据服务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市场机会</a:t>
            </a:r>
            <a:endParaRPr lang="en-US" altLang="zh-CN" dirty="0" smtClean="0"/>
          </a:p>
          <a:p>
            <a:r>
              <a:rPr lang="zh-CN" altLang="en-US" dirty="0"/>
              <a:t>产品优势</a:t>
            </a:r>
            <a:endParaRPr lang="en-US" altLang="zh-CN" dirty="0"/>
          </a:p>
          <a:p>
            <a:r>
              <a:rPr lang="zh-CN" altLang="en-US" dirty="0" smtClean="0"/>
              <a:t>产品定位（三维显示，定制开发，开放</a:t>
            </a:r>
            <a:r>
              <a:rPr lang="en-US" altLang="zh-CN" dirty="0" smtClean="0"/>
              <a:t>SDK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目标客户</a:t>
            </a:r>
            <a:endParaRPr lang="en-US" altLang="zh-CN" dirty="0" smtClean="0"/>
          </a:p>
          <a:p>
            <a:r>
              <a:rPr lang="zh-CN" altLang="en-US" dirty="0" smtClean="0"/>
              <a:t>行动计划</a:t>
            </a:r>
            <a:endParaRPr lang="en-US" altLang="zh-CN" dirty="0" smtClean="0"/>
          </a:p>
          <a:p>
            <a:r>
              <a:rPr lang="zh-CN" altLang="en-US" dirty="0" smtClean="0"/>
              <a:t>投资回报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5680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市场</a:t>
            </a:r>
            <a:r>
              <a:rPr lang="zh-CN" altLang="en-US" dirty="0"/>
              <a:t>机会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zh-CN" altLang="en-US" b="1" dirty="0" smtClean="0"/>
              <a:t>关于跨平台的三维服务，国内基本处于行业空白。</a:t>
            </a:r>
            <a:endParaRPr lang="en-US" altLang="zh-CN" b="1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sz="3400" dirty="0" smtClean="0">
                <a:solidFill>
                  <a:srgbClr val="FF0000"/>
                </a:solidFill>
              </a:rPr>
              <a:t>三维打印行业</a:t>
            </a:r>
            <a:r>
              <a:rPr lang="zh-CN" altLang="en-US" sz="3400" dirty="0" smtClean="0"/>
              <a:t>：客户化的三维打印应该是以个性化需求为导向的。</a:t>
            </a:r>
            <a:r>
              <a:rPr lang="zh-CN" altLang="en-US" sz="3400" dirty="0"/>
              <a:t>但是现在一方面客户缺乏对</a:t>
            </a:r>
            <a:r>
              <a:rPr lang="zh-CN" altLang="en-US" sz="3400" dirty="0" smtClean="0"/>
              <a:t>商品的认知，另一方面也不能按照需求进行调整，不能有效的吸引客户使用三维打印服务。</a:t>
            </a:r>
            <a:endParaRPr lang="en-US" altLang="zh-CN" sz="3400" dirty="0" smtClean="0"/>
          </a:p>
          <a:p>
            <a:pPr lvl="1"/>
            <a:r>
              <a:rPr lang="zh-CN" altLang="en-US" dirty="0" smtClean="0"/>
              <a:t>例如淘宝等平台，不能提供所见即所得的用户体验。</a:t>
            </a:r>
            <a:endParaRPr lang="en-US" altLang="zh-CN" dirty="0" smtClean="0"/>
          </a:p>
          <a:p>
            <a:pPr lvl="1"/>
            <a:r>
              <a:rPr lang="zh-CN" altLang="en-US" dirty="0"/>
              <a:t>没形成统一的销售平台，无法提供所见即所得的物品</a:t>
            </a:r>
            <a:r>
              <a:rPr lang="zh-CN" altLang="en-US" dirty="0" smtClean="0"/>
              <a:t>展示。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市场</a:t>
            </a:r>
            <a:r>
              <a:rPr lang="en-US" altLang="zh-CN" dirty="0" smtClean="0"/>
              <a:t>2014</a:t>
            </a:r>
            <a:r>
              <a:rPr lang="zh-CN" altLang="en-US" dirty="0" smtClean="0"/>
              <a:t>年</a:t>
            </a:r>
            <a:r>
              <a:rPr lang="en-US" altLang="zh-CN" dirty="0" smtClean="0"/>
              <a:t>38.5</a:t>
            </a:r>
            <a:r>
              <a:rPr lang="zh-CN" altLang="en-US" dirty="0" smtClean="0"/>
              <a:t>亿美元，预计</a:t>
            </a:r>
            <a:r>
              <a:rPr lang="en-US" altLang="zh-CN" dirty="0" smtClean="0"/>
              <a:t>2018</a:t>
            </a:r>
            <a:r>
              <a:rPr lang="zh-CN" altLang="en-US" dirty="0" smtClean="0"/>
              <a:t>年到达</a:t>
            </a:r>
            <a:r>
              <a:rPr lang="en-US" altLang="zh-CN" dirty="0" smtClean="0"/>
              <a:t>125.8</a:t>
            </a:r>
            <a:r>
              <a:rPr lang="zh-CN" altLang="en-US" dirty="0" smtClean="0"/>
              <a:t>亿美元。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en-US" altLang="zh-CN" sz="3400" dirty="0" smtClean="0">
                <a:solidFill>
                  <a:srgbClr val="FF0000"/>
                </a:solidFill>
              </a:rPr>
              <a:t>AR/VR</a:t>
            </a:r>
            <a:r>
              <a:rPr lang="zh-CN" altLang="en-US" sz="3400" dirty="0" smtClean="0">
                <a:solidFill>
                  <a:srgbClr val="FF0000"/>
                </a:solidFill>
              </a:rPr>
              <a:t>行业</a:t>
            </a:r>
            <a:r>
              <a:rPr lang="zh-CN" altLang="en-US" sz="3400" dirty="0" smtClean="0"/>
              <a:t>：</a:t>
            </a:r>
            <a:r>
              <a:rPr lang="en-US" altLang="zh-CN" sz="3400" dirty="0" smtClean="0"/>
              <a:t>AR</a:t>
            </a:r>
            <a:r>
              <a:rPr lang="zh-CN" altLang="en-US" sz="3400" dirty="0" smtClean="0"/>
              <a:t>和</a:t>
            </a:r>
            <a:r>
              <a:rPr lang="en-US" altLang="zh-CN" sz="3400" dirty="0" smtClean="0"/>
              <a:t>VR</a:t>
            </a:r>
            <a:r>
              <a:rPr lang="zh-CN" altLang="en-US" sz="3400" dirty="0" smtClean="0"/>
              <a:t>看到的都是以三维为主，现在还缺乏同意的三维内容的提供上，这个方面也是巨大市场。</a:t>
            </a:r>
            <a:endParaRPr lang="en-US" altLang="zh-CN" sz="3400" dirty="0" smtClean="0"/>
          </a:p>
          <a:p>
            <a:pPr lvl="1"/>
            <a:r>
              <a:rPr lang="zh-CN" altLang="en-US" dirty="0" smtClean="0"/>
              <a:t>市场预计</a:t>
            </a:r>
            <a:r>
              <a:rPr lang="en-US" altLang="zh-CN" dirty="0" smtClean="0"/>
              <a:t>2020</a:t>
            </a:r>
            <a:r>
              <a:rPr lang="zh-CN" altLang="en-US" dirty="0" smtClean="0"/>
              <a:t>年</a:t>
            </a:r>
            <a:r>
              <a:rPr lang="zh-CN" altLang="en-US" dirty="0"/>
              <a:t>到达</a:t>
            </a:r>
            <a:r>
              <a:rPr lang="en-US" altLang="zh-CN" dirty="0" smtClean="0"/>
              <a:t>1200</a:t>
            </a:r>
            <a:r>
              <a:rPr lang="zh-CN" altLang="en-US" dirty="0" smtClean="0"/>
              <a:t>亿美元，</a:t>
            </a:r>
            <a:r>
              <a:rPr lang="en-US" altLang="zh-CN" dirty="0" smtClean="0"/>
              <a:t>VR200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sz="3400" dirty="0" smtClean="0">
                <a:solidFill>
                  <a:srgbClr val="FF0000"/>
                </a:solidFill>
              </a:rPr>
              <a:t>商品营销</a:t>
            </a:r>
            <a:r>
              <a:rPr lang="zh-CN" altLang="en-US" sz="3400" dirty="0" smtClean="0"/>
              <a:t>：比如通过二维码在移动设备上显示多个三维物件。</a:t>
            </a:r>
            <a:endParaRPr lang="en-US" altLang="zh-CN" sz="3400" dirty="0"/>
          </a:p>
          <a:p>
            <a:pPr lvl="1"/>
            <a:r>
              <a:rPr lang="zh-CN" altLang="en-US" dirty="0" smtClean="0"/>
              <a:t>比如家里扫描桌子，去商场或网上扫描商品，可以查看是否匹配。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0" indent="0">
              <a:buNone/>
            </a:pPr>
            <a:r>
              <a:rPr lang="zh-CN" altLang="en-US" b="1" dirty="0" smtClean="0"/>
              <a:t>市场容量较大，并且增长空间巨大。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053339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产品优势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全平台</a:t>
            </a:r>
            <a:endParaRPr lang="zh-CN" altLang="en-US" dirty="0"/>
          </a:p>
        </p:txBody>
      </p:sp>
      <p:sp>
        <p:nvSpPr>
          <p:cNvPr id="5" name="内容占位符 3"/>
          <p:cNvSpPr txBox="1">
            <a:spLocks/>
          </p:cNvSpPr>
          <p:nvPr/>
        </p:nvSpPr>
        <p:spPr>
          <a:xfrm>
            <a:off x="467544" y="1132705"/>
            <a:ext cx="5760640" cy="39373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solidFill>
                  <a:srgbClr val="FF0000"/>
                </a:solidFill>
              </a:rPr>
              <a:t>全平台支持</a:t>
            </a:r>
            <a:r>
              <a:rPr lang="zh-CN" altLang="en-US" sz="2400" dirty="0" smtClean="0"/>
              <a:t>：通过</a:t>
            </a:r>
            <a:r>
              <a:rPr lang="en-US" altLang="zh-CN" sz="2400" dirty="0" smtClean="0"/>
              <a:t>HTML5</a:t>
            </a:r>
            <a:r>
              <a:rPr lang="zh-CN" altLang="en-US" sz="2400" dirty="0" smtClean="0"/>
              <a:t>技术全平台支持。</a:t>
            </a:r>
            <a:endParaRPr lang="en-US" altLang="zh-CN" sz="2400" dirty="0"/>
          </a:p>
          <a:p>
            <a:pPr lvl="1"/>
            <a:r>
              <a:rPr lang="zh-CN" altLang="en-US" sz="2000" dirty="0" smtClean="0"/>
              <a:t>在桌面系统</a:t>
            </a:r>
            <a:r>
              <a:rPr lang="en-US" altLang="zh-CN" sz="2000" dirty="0" smtClean="0"/>
              <a:t>(PC/Linux/MAC)</a:t>
            </a:r>
            <a:r>
              <a:rPr lang="zh-CN" altLang="en-US" sz="2000" dirty="0" smtClean="0"/>
              <a:t>上可用。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移动设备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苹果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安卓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微软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上可用。</a:t>
            </a:r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三维化</a:t>
            </a:r>
            <a:r>
              <a:rPr lang="zh-CN" altLang="en-US" sz="2400" dirty="0" smtClean="0"/>
              <a:t>：真实三维化效果。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通过三维渲染引擎显示。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可直接操作，旋转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缩放，换颜色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样式</a:t>
            </a:r>
            <a:endParaRPr lang="en-US" altLang="zh-CN" sz="2000" dirty="0" smtClean="0"/>
          </a:p>
          <a:p>
            <a:pPr lvl="1"/>
            <a:endParaRPr lang="en-US" altLang="zh-CN" sz="2000" dirty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可传播</a:t>
            </a:r>
            <a:r>
              <a:rPr lang="zh-CN" altLang="en-US" sz="2400" dirty="0" smtClean="0"/>
              <a:t>：无障碍传播</a:t>
            </a:r>
            <a:endParaRPr lang="en-US" altLang="zh-CN" sz="2400" dirty="0" smtClean="0"/>
          </a:p>
          <a:p>
            <a:pPr lvl="1"/>
            <a:r>
              <a:rPr lang="zh-CN" altLang="en-US" sz="2000" dirty="0"/>
              <a:t>不</a:t>
            </a:r>
            <a:r>
              <a:rPr lang="zh-CN" altLang="en-US" sz="2000" dirty="0" smtClean="0"/>
              <a:t>需要安装任何插件或</a:t>
            </a:r>
            <a:r>
              <a:rPr lang="en-US" altLang="zh-CN" sz="2000" dirty="0" smtClean="0"/>
              <a:t>APP</a:t>
            </a:r>
            <a:r>
              <a:rPr lang="zh-CN" altLang="en-US" sz="2000" dirty="0" smtClean="0"/>
              <a:t>，可以</a:t>
            </a:r>
            <a:r>
              <a:rPr lang="zh-CN" altLang="en-US" sz="2000" dirty="0"/>
              <a:t>使用</a:t>
            </a:r>
            <a:r>
              <a:rPr lang="zh-CN" altLang="en-US" sz="2000" dirty="0" smtClean="0"/>
              <a:t>和操作。</a:t>
            </a:r>
            <a:endParaRPr lang="en-US" altLang="zh-CN" sz="2000" dirty="0" smtClean="0"/>
          </a:p>
          <a:p>
            <a:pPr lvl="1"/>
            <a:r>
              <a:rPr lang="zh-CN" altLang="en-US" sz="2000" dirty="0"/>
              <a:t>可以通过</a:t>
            </a:r>
            <a:r>
              <a:rPr lang="zh-CN" altLang="en-US" sz="2000" dirty="0">
                <a:solidFill>
                  <a:srgbClr val="FF0000"/>
                </a:solidFill>
              </a:rPr>
              <a:t>微</a:t>
            </a:r>
            <a:r>
              <a:rPr lang="zh-CN" altLang="en-US" sz="2000" dirty="0" smtClean="0">
                <a:solidFill>
                  <a:srgbClr val="FF0000"/>
                </a:solidFill>
              </a:rPr>
              <a:t>信，微博，交互平台</a:t>
            </a:r>
            <a:r>
              <a:rPr lang="zh-CN" altLang="en-US" sz="2000" dirty="0" smtClean="0"/>
              <a:t>任意分享。</a:t>
            </a:r>
            <a:endParaRPr lang="en-US" altLang="zh-CN" sz="20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899795"/>
            <a:ext cx="2492176" cy="4170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1417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产品优势 </a:t>
            </a:r>
            <a:r>
              <a:rPr lang="en-US" altLang="zh-CN" dirty="0"/>
              <a:t>– </a:t>
            </a:r>
            <a:r>
              <a:rPr lang="zh-CN" altLang="en-US" dirty="0"/>
              <a:t>全平台</a:t>
            </a:r>
          </a:p>
        </p:txBody>
      </p:sp>
      <p:pic>
        <p:nvPicPr>
          <p:cNvPr id="1026" name="Picture 2" descr="E:\Microbject\Demo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499992" y="916682"/>
            <a:ext cx="3816424" cy="260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Microbject\Demo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68428" y="359941"/>
            <a:ext cx="2464612" cy="372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Microbject\Demo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2576156"/>
            <a:ext cx="1368152" cy="252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15616" y="3525566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Win10</a:t>
            </a:r>
            <a:r>
              <a:rPr lang="zh-CN" altLang="en-US" dirty="0" smtClean="0"/>
              <a:t>平板上运行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99992" y="3580978"/>
            <a:ext cx="1572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iPad air</a:t>
            </a:r>
            <a:r>
              <a:rPr lang="zh-CN" altLang="en-US" dirty="0" smtClean="0"/>
              <a:t>上运行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28470" y="4301058"/>
            <a:ext cx="2088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Android</a:t>
            </a:r>
            <a:r>
              <a:rPr lang="zh-CN" altLang="en-US" smtClean="0"/>
              <a:t>上运行</a:t>
            </a:r>
            <a:endParaRPr lang="en-US" altLang="zh-CN" smtClean="0"/>
          </a:p>
          <a:p>
            <a:r>
              <a:rPr lang="zh-CN" altLang="en-US" smtClean="0"/>
              <a:t>（</a:t>
            </a:r>
            <a:r>
              <a:rPr lang="zh-CN" altLang="en-US" smtClean="0">
                <a:solidFill>
                  <a:srgbClr val="FF0000"/>
                </a:solidFill>
              </a:rPr>
              <a:t>微信里运行</a:t>
            </a:r>
            <a:r>
              <a:rPr lang="zh-CN" altLang="en-US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2615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产品优势 </a:t>
            </a:r>
            <a:r>
              <a:rPr lang="en-US" altLang="zh-CN" dirty="0"/>
              <a:t>– </a:t>
            </a:r>
            <a:r>
              <a:rPr lang="zh-CN" altLang="en-US" dirty="0" smtClean="0"/>
              <a:t>效果</a:t>
            </a:r>
            <a:endParaRPr lang="zh-CN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308" y="1597140"/>
            <a:ext cx="6433172" cy="356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97141"/>
            <a:ext cx="2026187" cy="356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251520" y="1082952"/>
            <a:ext cx="8568952" cy="537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smtClean="0"/>
              <a:t>现在只是</a:t>
            </a:r>
            <a:r>
              <a:rPr lang="en-US" altLang="zh-CN" sz="2400" smtClean="0"/>
              <a:t>WEBGL-1.0</a:t>
            </a:r>
            <a:r>
              <a:rPr lang="zh-CN" altLang="en-US" sz="2400" smtClean="0"/>
              <a:t>版本，未来显示效果还会有巨大的提升。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95050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产品优势 </a:t>
            </a:r>
            <a:r>
              <a:rPr lang="en-US" altLang="zh-CN" dirty="0"/>
              <a:t>– </a:t>
            </a:r>
            <a:r>
              <a:rPr lang="zh-CN" altLang="en-US" dirty="0"/>
              <a:t>效率</a:t>
            </a:r>
            <a:endParaRPr lang="zh-CN" altLang="en-US" dirty="0"/>
          </a:p>
        </p:txBody>
      </p:sp>
      <p:sp>
        <p:nvSpPr>
          <p:cNvPr id="5" name="文本框 3"/>
          <p:cNvSpPr txBox="1"/>
          <p:nvPr/>
        </p:nvSpPr>
        <p:spPr>
          <a:xfrm>
            <a:off x="7566371" y="2212826"/>
            <a:ext cx="1314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超大场景</a:t>
            </a:r>
            <a:r>
              <a:rPr lang="zh-CN" altLang="en-US" b="1" dirty="0" smtClean="0">
                <a:solidFill>
                  <a:srgbClr val="FF0000"/>
                </a:solidFill>
              </a:rPr>
              <a:t>绘制。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2000</a:t>
            </a:r>
            <a:r>
              <a:rPr lang="zh-CN" altLang="en-US" b="1" dirty="0" smtClean="0">
                <a:solidFill>
                  <a:srgbClr val="FF0000"/>
                </a:solidFill>
              </a:rPr>
              <a:t>个独立网格构成。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16682"/>
            <a:ext cx="7084980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9424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产品优势 </a:t>
            </a:r>
            <a:r>
              <a:rPr lang="en-US" altLang="zh-CN" dirty="0"/>
              <a:t>– </a:t>
            </a:r>
            <a:r>
              <a:rPr lang="zh-CN" altLang="en-US" dirty="0"/>
              <a:t>传播</a:t>
            </a:r>
          </a:p>
        </p:txBody>
      </p:sp>
      <p:sp>
        <p:nvSpPr>
          <p:cNvPr id="9" name="内容占位符 3"/>
          <p:cNvSpPr txBox="1">
            <a:spLocks/>
          </p:cNvSpPr>
          <p:nvPr/>
        </p:nvSpPr>
        <p:spPr>
          <a:xfrm>
            <a:off x="467544" y="1132705"/>
            <a:ext cx="8352928" cy="3888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 smtClean="0"/>
              <a:t>提供了一个可以</a:t>
            </a:r>
            <a:r>
              <a:rPr lang="zh-CN" altLang="en-US" sz="2400" dirty="0" smtClean="0">
                <a:solidFill>
                  <a:srgbClr val="FF0000"/>
                </a:solidFill>
              </a:rPr>
              <a:t>自由设计</a:t>
            </a:r>
            <a:r>
              <a:rPr lang="zh-CN" altLang="en-US" sz="2400" dirty="0" smtClean="0"/>
              <a:t>和</a:t>
            </a:r>
            <a:r>
              <a:rPr lang="zh-CN" altLang="en-US" sz="2400" dirty="0" smtClean="0">
                <a:solidFill>
                  <a:srgbClr val="FF0000"/>
                </a:solidFill>
              </a:rPr>
              <a:t>分享</a:t>
            </a:r>
            <a:r>
              <a:rPr lang="zh-CN" altLang="en-US" sz="2400" dirty="0" smtClean="0"/>
              <a:t>的</a:t>
            </a:r>
            <a:r>
              <a:rPr lang="zh-CN" altLang="en-US" sz="2400" dirty="0" smtClean="0">
                <a:solidFill>
                  <a:srgbClr val="FF0000"/>
                </a:solidFill>
              </a:rPr>
              <a:t>三维世界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zh-CN" altLang="en-US" sz="2400" dirty="0" smtClean="0"/>
              <a:t>扫描：</a:t>
            </a:r>
            <a:endParaRPr lang="en-US" altLang="zh-CN" sz="2400" dirty="0" smtClean="0"/>
          </a:p>
          <a:p>
            <a:pPr lvl="1"/>
            <a:r>
              <a:rPr lang="zh-CN" altLang="en-US" sz="1600" dirty="0" smtClean="0"/>
              <a:t>通过三维扫描方式，建立自己的三维模型。自动绑定骨骼，拥有简单的动画。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扫描一件衣服的二维码，可以直接显示自己模型穿这件衣服的效果。</a:t>
            </a:r>
            <a:endParaRPr lang="en-US" altLang="zh-CN" sz="1600" dirty="0" smtClean="0"/>
          </a:p>
          <a:p>
            <a:pPr lvl="1"/>
            <a:r>
              <a:rPr lang="zh-CN" altLang="en-US" sz="1600" dirty="0"/>
              <a:t>用扫描二维码方式，获得多个模型，可以同时摆在一个画面里面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r>
              <a:rPr lang="zh-CN" altLang="en-US" sz="2000" dirty="0" smtClean="0"/>
              <a:t>设计：</a:t>
            </a:r>
            <a:endParaRPr lang="en-US" altLang="zh-CN" sz="2000" dirty="0" smtClean="0"/>
          </a:p>
          <a:p>
            <a:pPr lvl="1"/>
            <a:r>
              <a:rPr lang="zh-CN" altLang="en-US" sz="1600" dirty="0" smtClean="0"/>
              <a:t>扫描一个二维码获得模型后，设置颜色或者摆放位置。</a:t>
            </a:r>
            <a:endParaRPr lang="en-US" altLang="zh-CN" sz="1600" dirty="0" smtClean="0"/>
          </a:p>
          <a:p>
            <a:r>
              <a:rPr lang="zh-CN" altLang="en-US" sz="2000" dirty="0" smtClean="0"/>
              <a:t>分享：</a:t>
            </a:r>
            <a:endParaRPr lang="en-US" altLang="zh-CN" sz="2000" dirty="0" smtClean="0"/>
          </a:p>
          <a:p>
            <a:pPr lvl="1"/>
            <a:r>
              <a:rPr lang="zh-CN" altLang="en-US" sz="1600" dirty="0" smtClean="0"/>
              <a:t>通过微信</a:t>
            </a:r>
            <a:r>
              <a:rPr lang="en-US" altLang="zh-CN" sz="1600" dirty="0" smtClean="0"/>
              <a:t>/</a:t>
            </a:r>
            <a:r>
              <a:rPr lang="zh-CN" altLang="en-US" sz="1600" dirty="0"/>
              <a:t>微博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短信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邮件把内容分享给自己的好友。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好友打开后就能看到你设计的东西。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可以点击某个商品，直接到购买页面。</a:t>
            </a: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2765422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mtClean="0"/>
              <a:t>市场需求？</a:t>
            </a:r>
            <a:endParaRPr lang="zh-CN" altLang="en-US" dirty="0"/>
          </a:p>
        </p:txBody>
      </p:sp>
      <p:graphicFrame>
        <p:nvGraphicFramePr>
          <p:cNvPr id="3" name="图示 2"/>
          <p:cNvGraphicFramePr/>
          <p:nvPr>
            <p:extLst/>
          </p:nvPr>
        </p:nvGraphicFramePr>
        <p:xfrm>
          <a:off x="467544" y="1060698"/>
          <a:ext cx="6840760" cy="3112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/>
          <p:cNvSpPr/>
          <p:nvPr/>
        </p:nvSpPr>
        <p:spPr>
          <a:xfrm>
            <a:off x="467544" y="4229050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/>
              <a:t>三维化市场需求极大，之前没有可以跨全平台的技术实现。</a:t>
            </a:r>
            <a:endParaRPr lang="en-US" altLang="zh-CN" sz="1600" dirty="0" smtClean="0"/>
          </a:p>
          <a:p>
            <a:r>
              <a:rPr lang="zh-CN" altLang="en-US" sz="1600" dirty="0" smtClean="0"/>
              <a:t>都是只能通过应用</a:t>
            </a:r>
            <a:r>
              <a:rPr lang="en-US" altLang="zh-CN" sz="1600" dirty="0" smtClean="0"/>
              <a:t>/APP</a:t>
            </a:r>
            <a:r>
              <a:rPr lang="zh-CN" altLang="en-US" sz="1600" dirty="0" smtClean="0"/>
              <a:t>等开发，但是用户安装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安全又是很大问题。</a:t>
            </a:r>
            <a:endParaRPr lang="en-US" altLang="zh-CN" sz="1600" dirty="0" smtClean="0"/>
          </a:p>
          <a:p>
            <a:r>
              <a:rPr lang="zh-CN" altLang="en-US" sz="1600" dirty="0" smtClean="0"/>
              <a:t>知道</a:t>
            </a:r>
            <a:r>
              <a:rPr lang="en-US" altLang="zh-CN" sz="1600" dirty="0" smtClean="0"/>
              <a:t>HTML5-WEBGL</a:t>
            </a:r>
            <a:r>
              <a:rPr lang="zh-CN" altLang="en-US" sz="1600" dirty="0" smtClean="0"/>
              <a:t>技术之后，才有了统一的解决方案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568968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4416</TotalTime>
  <Words>1260</Words>
  <Application>Microsoft Office PowerPoint</Application>
  <PresentationFormat>自定义</PresentationFormat>
  <Paragraphs>178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宋体</vt:lpstr>
      <vt:lpstr>微软雅黑</vt:lpstr>
      <vt:lpstr>Arial</vt:lpstr>
      <vt:lpstr>Calibri</vt:lpstr>
      <vt:lpstr>Office 主题​​</vt:lpstr>
      <vt:lpstr>PowerPoint 演示文稿</vt:lpstr>
      <vt:lpstr>三维数据服务</vt:lpstr>
      <vt:lpstr>市场机会</vt:lpstr>
      <vt:lpstr>产品优势 – 全平台</vt:lpstr>
      <vt:lpstr>产品优势 – 全平台</vt:lpstr>
      <vt:lpstr>产品优势 – 效果</vt:lpstr>
      <vt:lpstr>产品优势 – 效率</vt:lpstr>
      <vt:lpstr>产品优势 – 传播</vt:lpstr>
      <vt:lpstr>市场需求？</vt:lpstr>
      <vt:lpstr>产品定位 – 三维打印</vt:lpstr>
      <vt:lpstr>产品定位 – 三维打印</vt:lpstr>
      <vt:lpstr>产品定位 – 电商/汽车/房屋</vt:lpstr>
      <vt:lpstr>产品定位 – 三维家具</vt:lpstr>
      <vt:lpstr>产品定位 – 教育</vt:lpstr>
      <vt:lpstr>发展阶段</vt:lpstr>
      <vt:lpstr>行动计划 – 成本</vt:lpstr>
      <vt:lpstr>行动计划 – 回报</vt:lpstr>
      <vt:lpstr>发展愿景</vt:lpstr>
      <vt:lpstr>PowerPoint 演示文稿</vt:lpstr>
    </vt:vector>
  </TitlesOfParts>
  <Company>Microbject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毛春杨</dc:creator>
  <cp:lastModifiedBy>CY Mao</cp:lastModifiedBy>
  <cp:revision>3685</cp:revision>
  <dcterms:created xsi:type="dcterms:W3CDTF">2013-12-16T08:08:34Z</dcterms:created>
  <dcterms:modified xsi:type="dcterms:W3CDTF">2015-12-23T08:06:57Z</dcterms:modified>
</cp:coreProperties>
</file>